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tags/tag1.xml" ContentType="application/vnd.openxmlformats-officedocument.presentationml.tags+xml"/>
  <Override PartName="/ppt/ink/inkAction8.xml" ContentType="application/vnd.ms-office.inkAction+xml"/>
  <Override PartName="/ppt/ink/inkAction9.xml" ContentType="application/vnd.ms-office.inkAction+xml"/>
  <Override PartName="/ppt/ink/inkAction10.xml" ContentType="application/vnd.ms-office.inkAction+xml"/>
  <Override PartName="/ppt/ink/inkAction11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3"/>
  </p:notesMasterIdLst>
  <p:handoutMasterIdLst>
    <p:handoutMasterId r:id="rId14"/>
  </p:handoutMasterIdLst>
  <p:sldIdLst>
    <p:sldId id="275" r:id="rId2"/>
    <p:sldId id="342" r:id="rId3"/>
    <p:sldId id="276" r:id="rId4"/>
    <p:sldId id="277" r:id="rId5"/>
    <p:sldId id="358" r:id="rId6"/>
    <p:sldId id="278" r:id="rId7"/>
    <p:sldId id="359" r:id="rId8"/>
    <p:sldId id="351" r:id="rId9"/>
    <p:sldId id="279" r:id="rId10"/>
    <p:sldId id="280" r:id="rId11"/>
    <p:sldId id="284" r:id="rId12"/>
  </p:sldIdLst>
  <p:sldSz cx="9144000" cy="6858000" type="screen4x3"/>
  <p:notesSz cx="6756400" cy="98679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5pPr>
    <a:lvl6pPr marL="22860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6pPr>
    <a:lvl7pPr marL="27432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7pPr>
    <a:lvl8pPr marL="32004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8pPr>
    <a:lvl9pPr marL="3657600" algn="l" defTabSz="914400" rtl="0" eaLnBrk="1" latinLnBrk="0" hangingPunct="1">
      <a:defRPr kumimoji="1" sz="2800" kern="1200">
        <a:solidFill>
          <a:schemeClr val="tx1"/>
        </a:solidFill>
        <a:latin typeface="Times New Roman" panose="02020603050405020304" pitchFamily="18" charset="0"/>
        <a:ea typeface="隶书" panose="02010509060101010101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CC00"/>
    <a:srgbClr val="3333CC"/>
    <a:srgbClr val="800000"/>
    <a:srgbClr val="99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9892" autoAdjust="0"/>
    <p:restoredTop sz="94683" autoAdjust="0"/>
  </p:normalViewPr>
  <p:slideViewPr>
    <p:cSldViewPr>
      <p:cViewPr varScale="1">
        <p:scale>
          <a:sx n="75" d="100"/>
          <a:sy n="75" d="100"/>
        </p:scale>
        <p:origin x="312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>
            <a:extLst>
              <a:ext uri="{FF2B5EF4-FFF2-40B4-BE49-F238E27FC236}">
                <a16:creationId xmlns:a16="http://schemas.microsoft.com/office/drawing/2014/main" id="{C2D34262-B2AC-4689-8C4A-50612DABDCE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6195" name="Rectangle 3">
            <a:extLst>
              <a:ext uri="{FF2B5EF4-FFF2-40B4-BE49-F238E27FC236}">
                <a16:creationId xmlns:a16="http://schemas.microsoft.com/office/drawing/2014/main" id="{4ED85832-1697-43C7-8C1C-818B4BEB770F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2905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6196" name="Rectangle 4">
            <a:extLst>
              <a:ext uri="{FF2B5EF4-FFF2-40B4-BE49-F238E27FC236}">
                <a16:creationId xmlns:a16="http://schemas.microsoft.com/office/drawing/2014/main" id="{477CB612-7B63-42B7-84EF-D23F2CDE6EF4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6197" name="Rectangle 5">
            <a:extLst>
              <a:ext uri="{FF2B5EF4-FFF2-40B4-BE49-F238E27FC236}">
                <a16:creationId xmlns:a16="http://schemas.microsoft.com/office/drawing/2014/main" id="{EFBC3E39-B8EB-4FFF-9C7C-259379D221E3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2905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anose="020B06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F62A67E8-E9B1-456E-AE2B-5067ED43D6A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2:09:43.8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90624">
    <iact:property name="dataType"/>
    <iact:actionData xml:id="d0">
      <inkml:trace xmlns:inkml="http://www.w3.org/2003/InkML" xml:id="stk0" contextRef="#ctx0" brushRef="#br0">5720 13360 0,'0'0'5,"0"0"5,0 0-1,0 0 0,0 0 1,0 0-1,0 0 1,0 0-1,0 0 0,45 29 2,-32-25-3,3 1 1,9-1 0,8 4 1,9 0-1,16 9 0,16 4 0,9-5 1,8-3 1,4-5-3,-4-4 1,0 0 0,-4 4 0,4 5 1,-12 3-1,-1-3 0,1-9 0,-1 0 1,-7-4-1,7 0 0,-3 4 0,-1 4 1,1 1-1,-1 3 0,5-4 1,16-8-1,46-20 0,61-38 0</inkml:trace>
    </iact:actionData>
  </iact:action>
  <iact:action type="add" startTime="110913">
    <iact:property name="dataType"/>
    <iact:actionData xml:id="d1">
      <inkml:trace xmlns:inkml="http://www.w3.org/2003/InkML" xml:id="stk1" contextRef="#ctx0" brushRef="#br0">11334 8052 0,'0'0'3,"0"0"-2,0 0 8,0 0 1,0 0-1,0 0 0,50 0 1,-17-4-2,17 0 2,12-4 1,4 0-3,8-1 2,1 1-2,8 0 2,24 4 0,22-1-2,15-3 2,9 0-1,-8 0 0,0-1 1,4-3-2,-8 0 2,-21-1-1,-33 1 0,-21 3 0,-8 5 1,-5 4-2</inkml:trace>
    </iact:actionData>
  </iact:action>
  <iact:action type="add" startTime="117132">
    <iact:property name="dataType"/>
    <iact:actionData xml:id="d2">
      <inkml:trace xmlns:inkml="http://www.w3.org/2003/InkML" xml:id="stk2" contextRef="#ctx0" brushRef="#br0">16386 5328 0,'0'0'1,"0"0"-1,0 0 8,0 0 3,0 0-3,0 0 1,0 0 0,0 0 1,0 0-1,0 0 0,0 0 1,0 0-1,46-41 0,-34 37 1,5-1-1,3 1 1,5 0-1,4 0 0,4 0 0,0 0 1,4-5-1,-3 1 0,-1 4 1,-4 0-1,0-4 0,-5 3 1,1 1-1,0 0 2,4 0-2,0 4-1,0 0 2,0 0-1,4 0 2,4 0-4,0 0 4,1 0-3,3 4 1,9-4 1,-9 0-1,5 0 0,-1 0 0,-4 0 2,-3 0-2,-5-4 0,0 0 0,4 0 0,-8 4 0,12 0 0,-7 0 1,11 4-1,9 0 0,4 0 1,8 0-1,0 0 2,0-4-2,1 0 0,-9 0 0,-1-4-1,-3 4 2,-4 0 0,0 4-1,-1 1 0,1-1 0,-1 0 0,1 0 0,8 0 1,-4 0-1,4 0 0,-4-4 1,-1 0-1,1 0 0,4 0 0,4 0 0,8 5 1,5 3-1,-1 0 1,5 0-1,0-3 0,-9-1 0,4-4 1,5 0-1,0 0 0,8 4 0,-1 0 1,-7 0-1,-9 0 0,-3 0 1,-5 1-1,-4-5 0,4 0 0,8 0 1,9 0-1,-1 0 2,1 4-3,-5 0 1,-16 0 1,-4 0-2,-17 0 2,5-4-1,-9 0 3,-4 0-4,4 0 2,-13 0 0,5 0-1,0 0 1,4-4-1,0 0 1,0 4-2,0-4 2,0 4-2,0 0 1,8 0 0,-8 0 0,0 0 0,0 0-1,0 0 2,-4 0-1,0 0 0,-5 0 0,-3 0 2,-1 0-1,-3 0-3,-1 0 3,1 0-1,-1 0 2,0 0-4,1 0 4,-1 0-3,1 0 3,-1 0-2,0 0 0,1 0 0,-1 0 1,5 0-2,-9 0 1,4 0 0,1 0 0,-1 0 0,-3 0 1,-1 0-1,0 0 1,0 0-1,5 0 1,-1 0-2,1 0 3,-1 0-2,0 0 0,5 0 0,4-4 0,4 0 0,3 4 1,1 0-1,0 0 0,0 0 0,0 0 1,-8 4-2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2:28:21.3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8925">
    <iact:property name="dataType"/>
    <iact:actionData xml:id="d0">
      <inkml:trace xmlns:inkml="http://www.w3.org/2003/InkML" xml:id="stk0" contextRef="#ctx0" brushRef="#br0">7677 13526 0,'0'0'3,"0"0"-3,0 0 10,0 0-2,0 0 2,0 0-1,0 0 0,0 0 1,0 0-1,0 0 0,0 0 0,0 0 1,0 0-1,62 4 0,-33-8 0,21-4 1,12-1-1,8 1 1,-8 4-1,0 4 1,-8 0 1,-4 4 0,-9-4-2,4 0 0,-7 0 0,7-4 1,5-4-1,4-5 2,-1 1-3,1-1 2,-4 5-1,-9 0 0,-4 4 1,1 0-2,-5 4 2,0 0-2,4 4 3,5 0-3,7 4 2,1 0-1,4-3 1,-1-5-2,1-5 2,-4 1-1,-1 0 0,1 0 2,0 0-3,-5 4 2,1 4-1,3 0 0,1 4 0,4 1 0,8-1 4,-4 0-11,-4-4 8,-1 1 0,-3-5 0,-4-5-2,-5 1 1,0 4 1,-3 0-1,-5 0 1,4 0-1,-8 0 0,4 4 1,4 1-1,9-5 0,24-13 0</inkml:trace>
    </iact:actionData>
  </iact:action>
</iact:actions>
</file>

<file path=ppt/ink/inkAction1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2:28:21.3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5484">
    <iact:property name="dataType"/>
    <iact:actionData xml:id="d0">
      <inkml:trace xmlns:inkml="http://www.w3.org/2003/InkML" xml:id="stk0" contextRef="#ctx0" brushRef="#br0">5517 9663 0,'0'0'2,"0"0"1,0 0 5,0 0 0,0 0 1,0 0 0,0 0 1,0 0-1,0 0 0,0 0 1,0 0-1,21-41 0,-17 36 1,4 1-1,5 4 0,3 0 1,9 0-1,0 4 0,12 1 0,9-1 0,-1 0 1,1 0-1,-1 0 1,-3 0-1,-1 0 0,0 1 2,1-1-3,3 0 2,1 0-1,8 4 0,8 1 0,4 3 1,4 0-1,0 1 0,-3-5 1,-9 0 0,-9 1-1,-3-1 0,-1 0 1,1 5-1,3-1 0,5 1 1,17-1-2,24-8 2,16-8 0,26-8-2</inkml:trace>
    </iact:actionData>
  </iact:action>
  <iact:action type="add" startTime="19943">
    <iact:property name="dataType"/>
    <iact:actionData xml:id="d1">
      <inkml:trace xmlns:inkml="http://www.w3.org/2003/InkML" xml:id="stk1" contextRef="#ctx0" brushRef="#br0">5716 11907 0,'0'0'2,"0"0"0,0 0 7,0 0 0,0 0 1,0 0 0,70 4-1,-24 0 0,-1-4 0,1 0 1,-1 0-1,-3 0 0,-1 4 0,0 1 1,1-1-1,7 0 2,5 0-3,4 0 2,4-4-1,4 0 0,1-4 0,-1 4 0,-8 0 1,0 0-1,-5 4 0,5 0 1,0 0-1,0 1 0,4-1 0,-4-4 1,4 0-1,-4 0 0,0 0 0,0 0 0,-4 0 1,-5 4-1,1 0 1,4 4-1,-5 1 1,5-1-1,-8 0 0,3 0 0,-3-3 1,-5-5-1,5 0 0,-1 0 0,1 0 0,3-5 1,1 5-1,-4 0 0,-1 5 1,5 3 0,-5 0-1,1 0-1,3 5 2,-7-5-1,3 0 1,1-3-1,-1-5 0,5 0 1,4-5-1,0 1 0,-1 4 0,-3 0 1,-4 4-1,-1 1 0,5 3 1,-1 0-1,1 0 0,0 1 1,-1-1-1,-3-4 0,3 0 0,-3 0 1,-1-4-1,1 0 0,8 4 0,0 1 0,3-1 1,-3 4-1,0 0 0,0 1 1,4-1-1,-4 0 0,-1 0 1,-3 1-1,8-1 0,-8 0 0,7 1 1,1-1-1,0-4 0,0 0 1,0 0-1,0 0 0,0 1 1,-4-5-1,-5 4 0,-3 0 0,-9 0 1,-8 0-1,-12-4 0,-9-8 0</inkml:trace>
    </iact:actionData>
  </iact:action>
  <iact:action type="add" startTime="21201">
    <iact:property name="dataType"/>
    <iact:actionData xml:id="d2">
      <inkml:trace xmlns:inkml="http://www.w3.org/2003/InkML" xml:id="stk2" contextRef="#ctx0" brushRef="#br0">9853 9203 0,'0'0'7,"0"0"2,0 0 1,0 0-1,-107 63 0,-30 23 1,-33 18 1,5-21-3,4-21 1,-1-17 0,9-11 0,29-14 1,37-11-1,25-5 0,12-4 1,9 0-1,4-4 1,0-5-1,12-7 0,-4-17 0,12-17 0,13-16 1,12-21-1,21-29 0,21-8 1,16-1-1,13 22 0,16 16 0,13 17 1,7 7-1,10 10 0,3 3 1,-4 9-1,0 7 0,-21 10 0,-24 11 0,-17 9 1,-12 8-1,-17 9 0,4 20 1,-12 37-1,-13 46 0,-32 66 1,-55 46-1,-53-5 0,-13-57 0,-16-46 1,-4-29-1,12-33 0,25-33 0,33-37 1</inkml:trace>
    </iact:actionData>
  </iact:action>
  <iact:action type="add" startTime="22285">
    <iact:property name="dataType"/>
    <iact:actionData xml:id="d3">
      <inkml:trace xmlns:inkml="http://www.w3.org/2003/InkML" xml:id="stk3" contextRef="#ctx0" brushRef="#br0">9775 12073 0,'0'0'5,"0"0"5,0 0-1,41 20 1,112 9-1,182 13 2,137-5-1,-9-20 0,-53-26-2,-59-24 2,-65-25-1</inkml:trace>
    </iact:actionData>
  </iact:action>
  <iact:action type="add" startTime="23134">
    <iact:property name="dataType"/>
    <iact:actionData xml:id="d4">
      <inkml:trace xmlns:inkml="http://www.w3.org/2003/InkML" xml:id="stk4" contextRef="#ctx0" brushRef="#br0">6121 12748 0,'0'0'7,"0"0"2,0 0 0,0 0 1,0 0-1,0 0 0,0 0 1,54 41-1,-29-29 0,4 1 0,0-1 1,4-4-1,12 1 0,18 3 0,23 1 1,39 3 0,44 13-1,50 0 0,59 13 0,40-9 1,30 8-1,12-4 0,-4-8 0,-26-4 1,-56-29-1,-47-21 0</inkml:trace>
    </iact:actionData>
  </iact:action>
  <iact:action type="add" startTime="29156">
    <iact:property name="dataType"/>
    <iact:actionData xml:id="d5">
      <inkml:trace xmlns:inkml="http://www.w3.org/2003/InkML" xml:id="stk5" contextRef="#ctx0" brushRef="#br0">4847 14400 0,'0'0'2,"0"0"1,0 0 5,0 0 1,0 0 1,0 0-1,0 0 0,0 0 0,0 0 1,0 0-1,0 0 0,0 0 0,41 0 0,-24 0 1,-5 0-1,17-5 1,13 5-1,16-4 0,0 0 0,12 0 0,4 0 1,-7 4 0,-1 0 1,0 0-2,8 0 0,9 0 1,8 0 0,4-4-2,0 4 4,-12 0-4,-4 0 2,-9 0-1,5 0 0,12 0 2,12 0-4,8 0 4,1-4-3,-13 4 2,-8 0-2,-4 0 2,8 4 0,8 0-1,13 0 1,-1 0-1,-3-4 0,-9 0 0,-3 0 1,-5 0-1,4 4 1,8 0-2,1 1 1,-5-1 1,-12-4-1,8 4 1,8 4-1,13 0 0,12-4 0,5 1 1,-1-1-1,-16 0 1,12 0-2,-8 4 2,4-4 0,-8 1-1,-8-5 0,-5 4 0,5 4 0,-1 0 0,9 1 0,0-5 2,0-4-3,0 0 2,0 4-1,4 4 0,-5 5 1,-7-5-1,-5-4 0,-3-4 0,7 4 1,1 4-1,4 5 1,-5 3-5,-12-3 5,-8-1-1,-8-3 0,4 3 0,8 0 1,4 5-2,4-1 3,-12 5-3,4 0 1,-4 0 1,4-1-1,8 1 0,0 0 1,5-9 0,-9 1-2,-8-5 1,-8 0 2,-5 5-3,1 3 2,11 5-1,-7-5 0,8-3 1,4-5-2,8-4 2,5 0 0,-5 5-2,-4-1 1,-8 0 2,-8-4-3,-1-4 1,5 0 1,8 0-1,4 0 0,0 0 1,0 4-1,1-4 1,-1 0-1,8-8 1,5 0-2,-5 0 1,-3 3 1,-22 5-1,-3 0 0,-1-4 0,34-8 0,41-17 1,28-12-3</inkml:trace>
    </iact:actionData>
  </iact:action>
  <iact:action type="add" startTime="32463">
    <iact:property name="dataType"/>
    <iact:actionData xml:id="d6">
      <inkml:trace xmlns:inkml="http://www.w3.org/2003/InkML" xml:id="stk6" contextRef="#ctx0" brushRef="#br0">5554 13658 0,'0'0'6,"0"0"3,0 0 1,0 0 0,0 0-1,21-45 0,8 16 1,0-4-1,12 0 0,-7 0 0,3 8 1,0 4-1,4 0 0,9 5 0,4-1 3,8 5-5,12 3 3,17 5-1,17 0 0,4 0 1,-1 0-1,-11 8 0,-26 0 1,-16 4-1,-8 9 0,-9 4 1,-4 4-1,-4 8 0,1 8 0,-1 9 1,0 8-1,0 4 0,0 0 0,-12-8 1,-13-5-1,-8-3 1,-8 8-1,-9 20 0,-16 30 1,-33 24-1,-42 5 0,-24-22 1,-5-32-1,17-25 1,9-17-1,-1-16 3,0-13-7,0-12 5,-3-41 0,7-59-1,9-107 1,33-100-2,37-7 2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2:28:21.3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2971">
    <iact:property name="dataType"/>
    <iact:actionData xml:id="d0">
      <inkml:trace xmlns:inkml="http://www.w3.org/2003/InkML" xml:id="stk0" contextRef="#ctx0" brushRef="#br0">9315 5411 0,'0'0'6,"0"0"3,0 0 1,0 0-1,0 0 0,0 0 0,75-17 0,-21 5 2,8-5-3,8-3 1,4-5 0,9 0 1,12 4 0,13 5-1,8-1 0,12 5 1,0-1-1,-4 9 0,1 8 0,-1 5 1,-4-5-1,4 0 0,-4 4 0,12 0 0,1 5 2,-5-1-3,-8 1 2,-4-5-2,8 4 2,8 1 0,9 8-2,-5-1 1,1 9 2</inkml:trace>
    </iact:actionData>
  </iact:action>
  <iact:action type="add" startTime="19338">
    <iact:property name="dataType"/>
    <iact:actionData xml:id="d1">
      <inkml:trace xmlns:inkml="http://www.w3.org/2003/InkML" xml:id="stk1" contextRef="#ctx0" brushRef="#br0">10929 7502 0,'0'0'2,"0"0"0,0 0 7,0 0 0,0 0 0,0 0 1,45 0-1,-20-4 0,-4 0 0,0-1 1,-5 1-1,1 0 0,-5 0 1,5 0-1,-1 0 0,5 0 0,8-1 0,-8 1 1,8 0-1,8 4 1,4 0-1,9 0 0,8 4 1,4-4-1,0 4 0,0-4 0,-4 0 1,-4-4-1,8 0 0,-9 0 1,5 0-1,9 4 0,3 4 1,4 0-2,-3 0 2,-5-4-1,-8 0 0,-9 0 1,-3 0-1,4-4 1,-1 0-2,9 0 2,-4 0-1,4 4 0,4 0 1,-4 0-1,4 4 0,0 0 1,-4-4-1,-4 0 0,4 0 1,-9-4-1,13 0 0,9 4 0,-1 0 1,4 4-1,-3 0 1,-5 0-1,-4 0 0,0 0 0,-8 1 1,-9-1-1,-3-4 0,-1 0 1,1 0-2,3-4 2,5-1-1,4 1 0</inkml:trace>
    </iact:actionData>
  </iact:action>
  <iact:action type="add" startTime="26083">
    <iact:property name="dataType"/>
    <iact:actionData xml:id="d2">
      <inkml:trace xmlns:inkml="http://www.w3.org/2003/InkML" xml:id="stk2" contextRef="#ctx0" brushRef="#br0">7602 10081 0,'0'0'3,"0"0"-3,0 0 10,0 0-2,0 0 1,0 0 1,0 0-1,0 0 0,0 0 0,0 0 2,0 0-4,0 0 3,0 0-1,0 0 0,0 0 1,0 0 0,0 0-2,0 0 3,42 0-2,-38 4 0,4 0 0,1-4 0,3 5 0,5-1 1,3 0-1,9 0 1,4 0-1,9 4 0,3 1 0,5-1 1,8 0-1,0 1 0,0-5 1,-5 0-1,-7-4 0,-5 0 1,-4 0-1,-8 0 1,13 0-1,-5 4 0,13 0 0,8 4 1,16 1-1,1-1 0,3 0 1,-8-4-2,-7-4 2,-14 0-1,-7 0 1,-1-4-2,-8 4 1,0 0 1,4 0-1,5 0 0,16 4 1,-5 1-1,14 3 0,-1-4 0,-4 0 1,-8 0-1,-9 0 1,-3-4-2,-5 0 2,0-4-1,4 0 1,1 0-2,-1 0 2,1 0 0,-1 4-2,0 0 3,1 4-2,-1 0-1,5 0 1,-9 0 1,4 0-1,1 1 1,-1-5-1,-4 0 0,-4 0 1,0 0-2,-4-5 2,4 1-1,1 0 1,-1 0-2,4 0 2,0 0-1,-4 0 0,0 4 0,0 0 1,5 4-1,3 0 0,0 0 1,5 4 0,-1 1-2,1-1 2,-1-4-1,-3-4 0,-1 0 0,1-4 0,3 0 1,1-5-1,-9 5 0,4 0 1,5 4-1,-1 0 0,5 4 1,-1 0-1,1 1 0,0-1 0,-5 0 2,-3 0-2,-9-4-1,-4 0 2,0 0-1,0 0 0,4-4 0,0 0 1,8-5-1,1 1 0,-1 0 1,0 0-1,-3 3 0,-5 1 0,0 4 1,-8 0-1,4 0 1,0 4-2,-1 1 3,6-1-3,-1 0 2,0 0 0,-4 0-2,0 0 1,-4-4 0,-1 0 1,-3 0-1,4 0 0,0-4 1,4 0-1,0 0 1,0-4-2,4-1 2,0 1-1,0 4 1,0 0-1,4 0 0,5 4 0,3 4 1,5 0 0,-1 4-2,-3 0 1,-5-3 0,-4-1 1,-3 0-1,-5-4 1,4 0-1,-9 0 1,10-4-1,-1 0 0,4-1 0,8 1 0,-3 0 1,7 0-1,1 0 0,-9 4 0,1 0 1,-5 4-1,-8 0 1,-4 0-1,-4 0 0,-1 1 0</inkml:trace>
    </iact:actionData>
  </iact:action>
  <iact:action type="add" startTime="33496">
    <iact:property name="dataType"/>
    <iact:actionData xml:id="d3">
      <inkml:trace xmlns:inkml="http://www.w3.org/2003/InkML" xml:id="stk3" contextRef="#ctx0" brushRef="#br0">10639 7398 0,'0'0'3,"0"0"-2,0 0 8,0 0 2,-20-58-3,15 9 1,1-13 0,0 4 0,0 0 0,0 0 1,4 4-1,-4 4 2,4 0-3,0 1 1,0-5 0,4-4 1,12-4 0,18-13-2,19-3 2,22-1 0,8 4-2,-9 18 1,-12 11 1,-12 17 0,-13 8-2,-4 5 2,-8 7-1,4 1 1,-4 4-1,4 0 0,4 0 0,4 4 1,4 0-1,5 0 1,8 4-2,-1 4 2,1 0-1,-4 1 1,4 3-1,-5 5 0,-3-1 1,-1 5-2,-7 0 2,-1 4-1,-4-1 0,-4-3 0,-4 0 1,-5-1-1,5 1 1,0 0-1,4 4 0,4 4 1,8 0-1,5 4 0,8 0 0,-13 4 1,9 0-1,-5 5 0,-7-1 1,-5 1-1,-4-5 1,-9 0-2,-3 0 2,-5 1-1,-3-1 1,-1 4-1,-4 1 0,4-1 0,-4 1 1,0-5-1,1 0 0,-1-4 1,0 0-2,-4-4 2,0-4-1,0 0 1,-4 0-2,0-4 2,-5-1-1,-3 1 1,-5 4 0,-12 4-2,-12 0 1,-17 4 1,-4 0-1,0-4 1,12-8-2,5-5 2,3-3-1,1-5 1,-13 0-1,-16 5 0,-21-5 1,-8 0-1,3 0 0,18-8 0,12-4 1,12-4 0,4-4-2,-4-5 1,-3-8 1,-14-8-1,-24-4 0,-8-9 1,-1-3-1,21-1 0,17-4 6,25-12-7,16-29-1,17-38 2</inkml:trace>
    </iact:actionData>
  </iact:action>
  <iact:action type="add" startTime="39348">
    <iact:property name="dataType"/>
    <iact:actionData xml:id="d4">
      <inkml:trace xmlns:inkml="http://www.w3.org/2003/InkML" xml:id="stk4" contextRef="#ctx0" brushRef="#br0">10163 3212 0,'0'0'2,"0"0"-1,0 0 8,0 0 1,0 0-1,0 0 0,0 0 0,0 0 0,0 0 1,0 0 0,42 0-1,-34 0 0,0 0 0,1 0 0,3 0 0,5 0 1,-9 0-1,4 0 2,1 0-3,-1 0 1,5 0 1,3 0-2,1 9 2,4-9-1,8 8 2,8-8-3,5 8 1,4-8 1,3 9-1,5-1 0,0 0 0,0-8 0,-4 8 1,-4-8-1,-5 0 0,1 0 1,-1 0 0,1 0-2,3 0 2,5 0-1,4 0 1,8 0 0,4 0-2,5-8 1,-9 8 1,-4-8-1,-8 8 0,-4-8 1,-1 8-1,1-9 0,4 9 0,8-8 1,8 8-1,0 0 0,5 0 1,-1 0-1,-7 0 0,-9-8 0,-13 8 0,1-9 0,-9 9 1,4-8-1,9 0 0,-1 0 1,9 8-1,0-9 1,0 9-1,0-8 0,-4 8 0,0-8 1,-5 8-1,1 0 0,0-9 0,-9 9 1,5-8-1,3 0 0,1 0 1,-1-1-1,1 1 0,0 8 2,4 0-3,3 0 1,10 0 0,-1 0 1,-4 0-1,4-8 0,-4 0 0,0-1 0,-4 1 1,0 0-1,-4 8 1,0-9-1,4 9 1,0 0-2,-1 0 1,1 0 1,0 0-1,-4 0 1,-4-8-1,-5 0 0,1 0 0,-13-1 0,4 9 2,4-8-3,1 8 1,-5-8 1,4 8-1,1 0 0,-1 0 1,5 0-1,-1 0 0,5 0 0,-9 0 1,5 0-1,-1 0 0,1 0 1,-1-9-2,-3 9 2,-5-8 0,-4 8-2,-4-8 2,4 8-1,-4-8 0,0 8 1,0 0-1,0 0 0,0 0 0,0 0 0,4 0 1,0 0-1,4 0 1,-4 0-1,0 0 1,-4 0-1,-4 0-1,0 0 2,-4 0-1</inkml:trace>
    </iact:actionData>
  </iact:action>
  <iact:action type="add" startTime="51788">
    <iact:property name="dataType"/>
    <iact:actionData xml:id="d5">
      <inkml:trace xmlns:inkml="http://www.w3.org/2003/InkML" xml:id="stk5" contextRef="#ctx0" brushRef="#br0">5521 6487 0,'0'0'3,"0"0"-3,0 0 9,0 0 1,0 0-1,0 0 1,0 0-1,0 0 0,0 0 2,0 0-3,0 0 1,0 0 0,0 0 1,0 0-2,0 0 3,0 0-3,42 0 1,-34 0 1,0 0-1,5 5 1,3-1-2,5 0 2,4 0-1,8-4 1,4 0-1,4 0 0,9-4 1,-8 0-1,-1 0 0,0-1 0,-8 5 1,0 0-1,-4 0 1,0 0-1,4 0 0,1 0 0,3 0 1,4 0 1,5 0-4,3 0 2,5-4 1,4 0-1,0 0 0,4 0 1,0-4 0,0-1 1,-4 1-1,-4 0 0,-4-1 0,-9 1 2,-4 0-10,0 4 8,-4-5-1,5 5 1,-1 0 0,4 0 0,5-4-1,-1-1 2,5 1-2,0 0 1,-1 0 1,-7-5-7,-5 5 5,-4 0 0,-4 4 1,0-1-1,0 1 2,0 4-2,0 0 2,4 0-1,0 0-1,8 0 1,9-4 0,-4 0 0,7-4-7,1-1 7,-4 1-1,-1 0 0,1 0 1,-9-1 1,-3 1 0,-1 4-2,-8 0 3,-4 0-8,-1 4 6,-3 0-1,0 0 2,0 0-1,3 0 0,1 0 0,0 0-6,0 0 6,4 0-1,0 0-1,0 0 2,4 0 0,0 0-1,4 0 1,0-5 1,-3 1-2,-1 0 2,-4 0-2,-5 0 1,-3 0 1,4 0-8,-13-1 6,5 1 0,-1 0 2,1 0-1,-5 0 2,5-4-8</inkml:trace>
    </iact:actionData>
  </iact:action>
  <iact:action type="add" startTime="61553">
    <iact:property name="dataType"/>
    <iact:actionData xml:id="d6">
      <inkml:trace xmlns:inkml="http://www.w3.org/2003/InkML" xml:id="stk6" contextRef="#ctx0" brushRef="#br0">19903 7717 0,'0'0'1,"0"0"4</inkml:trace>
    </iact:actionData>
  </iact:action>
  <iact:action type="add" startTime="61775">
    <iact:property name="dataType"/>
    <iact:actionData xml:id="d7">
      <inkml:trace xmlns:inkml="http://www.w3.org/2003/InkML" xml:id="stk7" contextRef="#ctx0" brushRef="#br0">19874 7725 0,'0'0'6</inkml:trace>
    </iact:actionData>
  </iact:action>
  <iact:action type="add" startTime="63835">
    <iact:property name="dataType"/>
    <iact:actionData xml:id="d8">
      <inkml:trace xmlns:inkml="http://www.w3.org/2003/InkML" xml:id="stk8" contextRef="#ctx0" brushRef="#br0">19874 7758 0,'0'0'6,"0"0"3,0 0 2,0 0-3,0 0 2,0 0-2,0 0 2,0 0 0,0 0-2,0 0 2,0 0-1,0 0 0,0 0 0,0 0 2,0 0-3,0 0 3,0 0-3,0 0 1,0 0 0,0 0 0,0 0 1,41-8-1,-12 0 1,8-5-2,5 1 2,3 0 0,5-1-2,-5 1 3,1 4-3,-5-1 2,-3 5-1,-5 4 1,4 0 2,8 4-6,1-4 3,4 0 0,3-4 2,1 0-3,0 0 1,0 0 1,-5 0-1,1-1 0,0 5 0,-9 0 1,5 5-1,-1-1 0,5 4 0,-5 0 0,1 1 1,-1-5-1,-3 0 1,-1-4-1,5-4 0,-1 0 0,5-1 1,3-3-1,1 4 0,-4 0 1,-5 4-1,-3 0 0,-1 4 0,1 0 1,7 4-1,1 1 0,-1-5 1,1 0-1,-4-4 0,-1 0 0,1-4 1,-1 0-1,5 0 0,-1-1 1,-3 1-1,-1 4 1,-3 0-2,-1 4 2,5 1-1,-5 3 1,0 0-1,5 0 0,0-3 1,-1-5-1,5 0 0,-5-5 0,5 1 1,-5 0-1,-3 0 0,-1 0 0,-4 0 1,1 0-1,-1 4 0,0 0 1,0 4-1,5 0 0,-5 4 0,0 0 1,-4-3 0,0-1-2,0 0 1,1-4 1,-1 0 0,0 0-2,-4 0 2,0 0-1,-5 0 1,-3 0-2,-4 0 1,-1 0 1,1 0-1,-1 0 1,-7 0-2,-1 0 3,0 0-3,0-4 2,-3 0-1,-5-5 0</inkml:trace>
    </iact:actionData>
  </iact:action>
  <iact:action type="add" startTime="69809">
    <iact:property name="dataType"/>
    <iact:actionData xml:id="d9">
      <inkml:trace xmlns:inkml="http://www.w3.org/2003/InkML" xml:id="stk9" contextRef="#ctx0" brushRef="#br0">6270 8723 0,'0'0'4,"0"0"-4,0 0 9,0 0 1,0 0-1,0 0 0,0 0 0,0 0 0,0 0 0,0 0 1,0 0-1,0 0 0,0 0 1,62 0-1,-16 0 0,24-4 0,25 0 1,9-4-1,-9-5 1,0 1 0,-4 3-1,8 1 0,5 0 0,3 0 0,-3-1 1,-5 1-1,9 4 0,24 0 0,38 0 1</inkml:trace>
    </iact:actionData>
  </iact:action>
  <iact:action type="add" startTime="74797">
    <iact:property name="dataType"/>
    <iact:actionData xml:id="d10">
      <inkml:trace xmlns:inkml="http://www.w3.org/2003/InkML" xml:id="stk10" contextRef="#ctx0" brushRef="#br0">19684 4566 0,'0'0'2,"0"0"4,0 0-1,0 0 5,82-87-1,1-12 1,12-17-2,0 8 2,-28 42 0,-26 25 5,-16 8-9,-17 8 19,-8 8-20,-4-8-5,-9-16 26,-24-9-22,-8-24-3,-9-1 20,-8 9-15,-17 25-6,-12 41 17,-20 24-16,-18 43 5,26 24 2,37 0 0,28 17 1,26-9 0,29 0 0,28-8 1,25-16-1,13-25 0,-13-34 0,-16-16 1,4-8-1,4-17 1,0-8-1,-8-9 0,-13 18 1,-12-1-2,-12 17 2,-9-1 0,-8 9-2,0 9 1,0-9 2,-25 107-3,-4 42 1,-4 62 1,4 21-1,9-21 1,3-33-1,13-37 0,-8-25 0,7-29 1,5-25-1</inkml:trace>
    </iact:actionData>
  </iact:action>
  <iact:action type="add" startTime="75472">
    <iact:property name="dataType"/>
    <iact:actionData xml:id="d11">
      <inkml:trace xmlns:inkml="http://www.w3.org/2003/InkML" xml:id="stk11" contextRef="#ctx0" brushRef="#br0">20341 4670 0,'0'0'6,"0"0"4,0 0-1,42 21 0,12 3 1,28 9-1,18 1 0,3-5 1,-12-5 1,-12-3-3,-17-8 2,-13-5-2,-16-8 2,5-8-1,-9-13 0</inkml:trace>
    </iact:actionData>
  </iact:action>
  <iact:action type="add" startTime="75768">
    <iact:property name="dataType"/>
    <iact:actionData xml:id="d12">
      <inkml:trace xmlns:inkml="http://www.w3.org/2003/InkML" xml:id="stk12" contextRef="#ctx0" brushRef="#br0">21554 3759 0,'0'0'7,"0"0"2,0 0 1,-58 83-1,12 16 0,5 17 0,20 0 2,13-8-3,20 8 2,26 28-1,36 39 0,21-5 1,0-29-1,-16-46 0,-34-28 0,-16-26 1,-12-15-1,-13-10 0,-4-3 0,-25 12 0,-45 13 1,-29-1-1</inkml:trace>
    </iact:actionData>
  </iact:action>
  <iact:action type="add" startTime="76120">
    <iact:property name="dataType"/>
    <iact:actionData xml:id="d13">
      <inkml:trace xmlns:inkml="http://www.w3.org/2003/InkML" xml:id="stk13" contextRef="#ctx0" brushRef="#br0">21661 4090 0,'0'0'6,"0"0"4,95 25-1,21-8 0,41-9 1,9 0 1,-21-8-3,-42 8 1,-28 1 1,-17 7-2</inkml:trace>
    </iact:actionData>
  </iact:action>
  <iact:action type="add" startTime="76361">
    <iact:property name="dataType"/>
    <iact:actionData xml:id="d14">
      <inkml:trace xmlns:inkml="http://www.w3.org/2003/InkML" xml:id="stk14" contextRef="#ctx0" brushRef="#br0">22298 4641 0,'0'0'6,"0"0"3,58 16 3,58 5-5,70 4 2,29 0 2,-20-5-3,-54 1 2,-50-8-1,-33-9 0,-21-8 0,-12-13 1</inkml:trace>
    </iact:actionData>
  </iact:action>
  <iact:action type="add" startTime="76564">
    <iact:property name="dataType"/>
    <iact:actionData xml:id="d15">
      <inkml:trace xmlns:inkml="http://www.w3.org/2003/InkML" xml:id="stk15" contextRef="#ctx0" brushRef="#br0">22716 4517 0,'0'0'10,"0"0"-2,4 45 0,5 46 1,3 75 0,5 45 3,-5-25-5,-8-53 3,0-42-1,-4-33 0</inkml:trace>
    </iact:actionData>
  </iact:action>
  <iact:action type="add" startTime="76768">
    <iact:property name="dataType"/>
    <iact:actionData xml:id="d16">
      <inkml:trace xmlns:inkml="http://www.w3.org/2003/InkML" xml:id="stk16" contextRef="#ctx0" brushRef="#br0">23569 4272 0,'0'0'8,"0"0"0,107 67 1,38 11 1,25 17 0,-34-8 1,-41-20-2,-41-22 0,-33-8-2,-21-8 3,-13 5-1,-20 15 0,-25 18 1,-4 7-1,13-8 1,15-8-1,34-4 0,21 8 0,58 21 0,78 8 1,54-41-1,12-42 0,30-37 0</inkml:trace>
    </iact:actionData>
  </iact:action>
  <iact:action type="add" startTime="110608">
    <iact:property name="dataType"/>
    <iact:actionData xml:id="d17">
      <inkml:trace xmlns:inkml="http://www.w3.org/2003/InkML" xml:id="stk17" contextRef="#ctx0" brushRef="#br0">19456 5539 0,'0'0'3,"0"0"-2,0 0 8,0 0 1,0 0-1,0 0 2,45-16-4,-28 12 3,0-1-1,-1 1 2,5 0-3,4 4 1,8 0 0,16 0 0,18-4 1,19 0-1,10-9 1,-1 1-1,-8 4 0,-5-1 1,1 5-1,8 4 0,9 0 0,11-4 1,1-4 0,-17 4-2,0 0 1,0 4 0,5 0 2,-9-5-3,8 1 1,-4 0 1,-12 0-1,-4 0 1,-1 4-2,-8 0 2,9 0 0,8 0-1,8 0 0,-4 0 0,-8 0 0,-9-4 1,-7 0 0,-1 4-2,0 0 1,8 4 2,13 0-3,8 0 1,1 0 1,-9-4-2,-9 0 2,-8 0 0,1 4-2,7 0 2,18 5-1,-1-1 1,4-4-2,-4-4 2,0 4-1,0 5 0,21 3 1,8 0 0,9 1-2,-17-9 2,-17 0-1,-4 0 0,0 9 0,5-1 1,3 1-1,-4-5 0,-12-8 0,-16-4 0,-14-5 1,-7-3 0</inkml:trace>
    </iact:actionData>
  </iact:action>
  <iact:action type="add" startTime="122581">
    <iact:property name="dataType"/>
    <iact:actionData xml:id="d18">
      <inkml:trace xmlns:inkml="http://www.w3.org/2003/InkML" xml:id="stk18" contextRef="#ctx0" brushRef="#br0">19853 6222 0,'0'0'2,"0"0"0,0 0 8,0 0-1,8 54 0,1-25 2,-1 4-3,0 5 1,1-1 2,-9 8-4,-5 18 3,-3 28-1,0 29 1,4 12-1,12 13-1,13 4 2,4-8 3,-5-21-3,-7-33 7,-5-29-16,-4-25 5,-4-21 3,0-12 0</inkml:trace>
    </iact:actionData>
  </iact:action>
  <iact:action type="add" startTime="123069">
    <iact:property name="dataType"/>
    <iact:actionData xml:id="d19">
      <inkml:trace xmlns:inkml="http://www.w3.org/2003/InkML" xml:id="stk19" contextRef="#ctx0" brushRef="#br0">20043 6156 0,'0'0'8,"0"0"1,0 0 0,71-25 0,7-4 0,34-8 2,-4-4-3,8 8 2,4 4 0,0 0-2,-9 8 3,-16 8-2,5 9 1,-1 8-3,21 5 3,17-5-1,-5-4 0,-4-4 0,-12 0 1,-4-1 0,-1-3-1,-3 0 0,-5 0 0,-7-1 0,-14 5 1,-7 4-1,-9 0 2,0 0-3,-4 0 1,-4 0 0,0 0 1,-8-4-1,-1 0 1,-7 4-2,-9 0 1,-4 0 1,-4 0-1,-1 0 1,1 0-1,0 4 1,0 0-2,0 0 1,0 1 1,-5-1-1,1 0 1,0 0-1,-1 4 0,1 0 0,4 9 1,12 8-1,4 12 0,5 5 0,-1-1 0,-7-4 2,-9-8-3,-9 0 2,-3-4-1,-5 0 0,1 0 0,-5 4 0,0 4 1,1 8-1,7 9 1,1 4 0,3 0-2,1-5 1,-4 1 1,-1-9-1,-3-3 0,-1-5 1,-4 0-2,1 4 2,-1 4-1,0 5 0,0 8 0,1 4 1,-1 8 0,-4 0-2,0-8 1,-4-4 0,0-8 2,0-5-3,0-8 1,0 0 1,0-4-1,0 0 1,0-4-1,0 0 1,-4 0-1,-8 0 0,-17 8 0,-38 12 0</inkml:trace>
    </iact:actionData>
  </iact:action>
  <iact:action type="add" startTime="126316">
    <iact:property name="dataType"/>
    <iact:actionData xml:id="d20">
      <inkml:trace xmlns:inkml="http://www.w3.org/2003/InkML" xml:id="stk20" contextRef="#ctx0" brushRef="#br0">7454 5071 0,'0'0'6,"0"0"3,0 0 3,-17 46-5,5-5 2,-1 13 1,-8 17-1,-7 16 2,-10 16-2,5 9 1,12 4-3,13 4 3,4 0-1,0 4 0,-4-8 1,4-17-1,-1-20 0,5-25 0,0-17 0,0-12 2</inkml:trace>
    </iact:actionData>
  </iact:action>
  <iact:action type="add" startTime="126630">
    <iact:property name="dataType"/>
    <iact:actionData xml:id="d21">
      <inkml:trace xmlns:inkml="http://www.w3.org/2003/InkML" xml:id="stk21" contextRef="#ctx0" brushRef="#br0">7652 5009 0,'0'0'7,"0"0"2,0 0 2,0 0-3,0 0 2,0 0-2,91 13 4,-8-13-5,20 0 2,5-4 1,-17 4 1,-8 4-3,-5 4 1,-3 0 1,3 5-1,5-1 0,0 1 1,0-5 0,-5 0-2,-3-4 1,-13 0 0,-8 1 1,-9-1 0,-8 0-1,-8 0 0,-4 0 0,4 9 1,0 7-1,4 13 0,4 21 1,-8 17-2,-4 16 2,-12-5-1,-5-3 1,0-13-1,0-4 1,5-4-2,-1-4 1,-4-8 1,1-5-1,-1-8 0,-4-8 0,-4-4 2,0-5-3,-4 5 3,-13 8-3,-16 8 1,-33 5 1,-54 7 0,-78 22-2</inkml:trace>
    </iact:actionData>
  </iact:action>
  <iact:action type="add" startTime="139273">
    <iact:property name="dataType"/>
    <iact:actionData xml:id="d22">
      <inkml:trace xmlns:inkml="http://www.w3.org/2003/InkML" xml:id="stk22" contextRef="#ctx0" brushRef="#br0">20081 8222 0,'0'0'2,"0"0"3,0 0 1,0 0 3,0 0 1,0 0-1,49 0 0,-24-4 2,0 0-3,0 0 1,4 0 0,-9-1 1,5 1-1,4-4 0,4 0 2,5 0-3,-1-1 2,0 1-1,0 0 0,1 4 1,3-1-2,-4 1 1,5 4 1,-1 0-1,4 0 1,1 0-1,4 0 0,3 0 1,-3-4-1,-9 0 0,-3 0 0,-1 0 1,-4-5-1,-4 1 0,4 0 1,-12 4-1,4 0 0,3-1 1,1 5-1,0 0 0,0 0 0,9 0 1,7 5-1,-3-5 0,11 4 0,5-4 1,4-4-1,4-1 0,1-3 0,-1 0 1,-4 0-1,-4 3 1,4 5-1,0 0 0,12 0 0,13 0 1,13-4-1,-1-4 0,-8-4 1,-8 3-1,-5 5 0,-3 4 0,3-4 0,1 0 0,8-4 1,4-1-1,-4 1 0,-4 0 1,-5 4-1,-3-1 0,-5 5 2,4-4-2,13-8 1,17-25 1,16-42 2</inkml:trace>
    </iact:actionData>
  </iact:action>
  <iact:action type="add" startTime="146692">
    <iact:property name="dataType"/>
    <iact:actionData xml:id="d23">
      <inkml:trace xmlns:inkml="http://www.w3.org/2003/InkML" xml:id="stk23" contextRef="#ctx0" brushRef="#br0">19795 6011 0,'0'0'2,"0"0"0,0 0 7,0 0 2,0 0-3,0 0 1,0 0 1,0 0-1,0 0 0,0 0 0,0 0 2,0 0-3,0 0 1,25-41 2,-8 37-3,7 0 2,10-5-2,7 1 1,9 0 0,7-1 1,6 1-1,-1 0 1,-4-5-1,-5 1 1,-3 0-1,-5 3 1,1 1-2,-5 0 2,1 0-1,3 3 0,-8 1 1,5 0-1,-1 0 1,1 0-2,-1 4 1,4-4 1,-3 4-1,3-4 1,-3-1-1,-1 1 0,0 0 0,-7 4 0,-1 0 1,-4 0-1,0 0 1,-5 0-1,1 0 0,4 0 1,4 4-1,0 0 0,9 1 1,-5-1-1,9 0 0,-1 0 0,1-4 1,-1 0-1,1 0 0,-1 0 1,1 0-1,-1 0 0,1 0 1,-1 0-1,-3 0 0,3 0 0,1 0 0,-1 0 1,1 0-1,7 4 0,1-4 0,4 0 1,4 0-1,0-4 0,-4 0 1,0 0-2,-8 0 2,-5-1 0,1 1-1,-5 0 0,5 4 0,3-4 1,5 0-1,8 0 0,8-5 0,5 1 1,-9 4-1,-4 0 0,-8 4 0,-4 0 1,3 4-1,5 0 0,13 4 0,20 1 0,12-1 1,5 0-1,-5-4 1,-8 1-1,-8 3 0,-12 0 0,3 9 1,17 3-1,17 5 0,20 8 0</inkml:trace>
    </iact:actionData>
  </iact:action>
  <iact:action type="add" startTime="160100">
    <iact:property name="dataType"/>
    <iact:actionData xml:id="d24">
      <inkml:trace xmlns:inkml="http://www.w3.org/2003/InkML" xml:id="stk24" contextRef="#ctx0" brushRef="#br0">1252 5920 0,'0'0'4,"0"0"-4,0 0 9,99-8 1,9-5-1,16-3 2,-25-1-4,-25 9 3</inkml:trace>
    </iact:actionData>
  </iact:action>
  <iact:action type="add" startTime="160375">
    <iact:property name="dataType"/>
    <iact:actionData xml:id="d25">
      <inkml:trace xmlns:inkml="http://www.w3.org/2003/InkML" xml:id="stk25" contextRef="#ctx0" brushRef="#br0">1980 4943 0,'0'0'10,"0"0"0,0 0-5,0 0 4,0 62 1,0 50-1,0 87 0,0 45 2,0-16-2,0-21-1,0-21 2</inkml:trace>
    </iact:actionData>
  </iact:action>
  <iact:action type="add" startTime="160930">
    <iact:property name="dataType"/>
    <iact:actionData xml:id="d26">
      <inkml:trace xmlns:inkml="http://www.w3.org/2003/InkML" xml:id="stk26" contextRef="#ctx0" brushRef="#br0">1914 7535 0,'0'0'14,"0"0"-13,0 0 9,0 0-1,0 0 0,0 0 2</inkml:trace>
    </iact:actionData>
  </iact:action>
  <iact:action type="add" startTime="161040">
    <iact:property name="dataType"/>
    <iact:actionData xml:id="d27">
      <inkml:trace xmlns:inkml="http://www.w3.org/2003/InkML" xml:id="stk27" contextRef="#ctx0" brushRef="#br0">3411 7481 0,'0'0'7,"0"0"2</inkml:trace>
    </iact:actionData>
  </iact:action>
  <iact:action type="add" startTime="161382">
    <iact:property name="dataType"/>
    <iact:actionData xml:id="d28">
      <inkml:trace xmlns:inkml="http://www.w3.org/2003/InkML" xml:id="stk28" contextRef="#ctx0" brushRef="#br0">1417 5585 0,'0'0'8,"0"0"0,0 0 3,58-4-3,17 0 2,7 4-2,-7 0 2,-26-5 1</inkml:trace>
    </iact:actionData>
  </iact:action>
  <iact:action type="add" startTime="161521">
    <iact:property name="dataType"/>
    <iact:actionData xml:id="d29">
      <inkml:trace xmlns:inkml="http://www.w3.org/2003/InkML" xml:id="stk29" contextRef="#ctx0" brushRef="#br0">3411 5374 0,'0'0'7,"0"0"4</inkml:trace>
    </iact:actionData>
  </iact:action>
  <iact:action type="add" startTime="161891">
    <iact:property name="dataType"/>
    <iact:actionData xml:id="d30">
      <inkml:trace xmlns:inkml="http://www.w3.org/2003/InkML" xml:id="stk30" contextRef="#ctx0" brushRef="#br0">1756 5941 0,'0'0'8,"0"0"0,0 0 2,0 0-2,0 0 1,0 0 1,0 0-1,0 0 1,34-46-1,-10 26 0,1-1 1,-4 4-1</inkml:trace>
    </iact:actionData>
  </iact:action>
  <iact:action type="add" startTime="162075">
    <iact:property name="dataType"/>
    <iact:actionData xml:id="d31">
      <inkml:trace xmlns:inkml="http://www.w3.org/2003/InkML" xml:id="stk31" contextRef="#ctx0" brushRef="#br0">3411 5568 0,'0'0'7,"0"0"2</inkml:trace>
    </iact:actionData>
  </iact:action>
  <iact:action type="add" startTime="162825">
    <iact:property name="dataType"/>
    <iact:actionData xml:id="d32">
      <inkml:trace xmlns:inkml="http://www.w3.org/2003/InkML" xml:id="stk32" contextRef="#ctx0" brushRef="#br0">1301 5614 0,'0'0'6,"0"0"3,0 0 0,0 0 2,42 8-3,-1-8 1,25 0 0,0 0 2,9 4-3,-1 0 2,-16 1 0,-16-5 0,-9-5-2,0-7 1</inkml:trace>
    </iact:actionData>
  </iact:action>
  <iact:action type="add" startTime="162999">
    <iact:property name="dataType"/>
    <iact:actionData xml:id="d33">
      <inkml:trace xmlns:inkml="http://www.w3.org/2003/InkML" xml:id="stk33" contextRef="#ctx0" brushRef="#br0">3411 5630 0,'0'0'8,"0"0"1,0 0 0,0 0 2,0 0-3,0 0 2</inkml:trace>
    </iact:actionData>
  </iact:action>
  <iact:action type="add" startTime="163445">
    <iact:property name="dataType"/>
    <iact:actionData xml:id="d34">
      <inkml:trace xmlns:inkml="http://www.w3.org/2003/InkML" xml:id="stk34" contextRef="#ctx0" brushRef="#br0">1715 7282 0,'0'0'7,"0"0"1,0 0 3,0 0-3,0 0 1,0 0 1,0 0-1,0 0 0,0 0 0,0 0 1,0 0-1,0 0 0,0 0 1,41-12-1,-16 4 0,0-1 2,-8 5-2,-1 4-1,5 4 1</inkml:trace>
    </iact:actionData>
  </iact:action>
  <iact:action type="add" startTime="171742">
    <iact:property name="dataType"/>
    <iact:actionData xml:id="d35">
      <inkml:trace xmlns:inkml="http://www.w3.org/2003/InkML" xml:id="stk35" contextRef="#ctx0" brushRef="#br0">1690 5523 0,'0'0'3,"0"0"-3,0 0 9,0 0 1,0 0-1,0 0 0,0 0 0,0 0 0,42 33 1,-34-25 0,8 0-2,-7 1 1,7-1 1,1 0-1,-1 1 0,1-1 0,-9 0 0,13 0 1,-17 1-1,13-5 1,-9 0 0,0 0-2,-8-4 1,8 0 0,-8 0 1,9 0-1,-9 0 0,8 0 2,-8-4-3,8 0 1,-8 0 0</inkml:trace>
    </iact:actionData>
  </iact:action>
  <iact:action type="add" startTime="172128">
    <iact:property name="dataType"/>
    <iact:actionData xml:id="d36">
      <inkml:trace xmlns:inkml="http://www.w3.org/2003/InkML" xml:id="stk36" contextRef="#ctx0" brushRef="#br0">3411 5697 0,'0'0'8,"0"0"1,0 0-1,0 0 1,0 0 0,0 0 0,0 0 0,0 0 1,0 0-1,0 0 0,0 0 0</inkml:trace>
    </iact:actionData>
  </iact:action>
  <iact:action type="add" startTime="173200">
    <iact:property name="dataType"/>
    <iact:actionData xml:id="d37">
      <inkml:trace xmlns:inkml="http://www.w3.org/2003/InkML" xml:id="stk37" contextRef="#ctx0" brushRef="#br0">3411 6189 0,'0'0'6,"0"0"3,0 0 0,0 0 0,0 0 0,0 0 1,0 0-1,42 21 1,-9-21-1,8 0 0,17-4 0,8 4 1,-8 4-1,8 4 0,-8 5 1,-16-1 0,-1-4-2,-8-3 2,-8-5-1,-4-13 0</inkml:trace>
    </iact:actionData>
  </iact:action>
  <iact:action type="add" startTime="174448">
    <iact:property name="dataType"/>
    <iact:actionData xml:id="d38">
      <inkml:trace xmlns:inkml="http://www.w3.org/2003/InkML" xml:id="stk38" contextRef="#ctx0" brushRef="#br0">1252 7220 0,'0'0'6,"0"0"4,0 0-1,0 0-1,0 0 2,0 0-1,0 0 0,0 0 0,0 0 1,0 0 0,0 0-2,0 0 2,0 0-1,0 0 1,0 0-2,49 0 2,-24 0 0,8 0 0,0 0-2,17 0 1,0 4 1,16-4 0,-8 0-1,0-4-1,-9 4 3,-7 0-2,-9 0-1,-8 4 1,-9 1 0,5-1 2</inkml:trace>
    </iact:actionData>
  </iact:action>
  <iact:action type="add" startTime="174892">
    <iact:property name="dataType"/>
    <iact:actionData xml:id="d39">
      <inkml:trace xmlns:inkml="http://www.w3.org/2003/InkML" xml:id="stk39" contextRef="#ctx0" brushRef="#br0">1980 7249 0,'0'0'7,"0"0"2,0 0 2,0 0-3,0 0 1,0 0 0,0 0 0,0 0 0,0 0 1,0 0-1,0 0 0</inkml:trace>
    </iact:actionData>
  </iact:action>
  <iact:action type="add" startTime="175955">
    <iact:property name="dataType"/>
    <iact:actionData xml:id="d40">
      <inkml:trace xmlns:inkml="http://www.w3.org/2003/InkML" xml:id="stk40" contextRef="#ctx0" brushRef="#br0">1980 8181 0,'0'0'6,"0"0"5,0 0-3,0 0 0,0 0 3,0 0-3,0 0 1,0 0 2,0 0-3,0 0 2,0 0-2,0 0 2</inkml:trace>
    </iact:actionData>
  </iact:action>
  <iact:action type="add" startTime="176129">
    <iact:property name="dataType"/>
    <iact:actionData xml:id="d41">
      <inkml:trace xmlns:inkml="http://www.w3.org/2003/InkML" xml:id="stk41" contextRef="#ctx0" brushRef="#br0">3411 8206 0,'0'0'7,"0"0"3,0 0 0,0 0-1,0 0 1,0 0-2,0 0 2,42-50-1,-1 33 0,9 5 1,16-5-1,8-3 0,26-5 1,16 4 0,-9 5-2,-16 11 2,-16 10-1,-9-1 0,-17 0 1,-7 0-1,-9-4 0,-8 0 0,-9 0 1,1 0-1,-1 0 0,1 0 1,0 4-1,7 0 0</inkml:trace>
    </iact:actionData>
  </iact:action>
  <iact:action type="add" startTime="181722">
    <iact:property name="dataType"/>
    <iact:actionData xml:id="d42">
      <inkml:trace xmlns:inkml="http://www.w3.org/2003/InkML" xml:id="stk42" contextRef="#ctx0" brushRef="#br0">19357 4649 0,'0'0'2,"0"0"-1,-33-45 8,8-1 1,4-20-1,9-13 1,3-4-2,9 1 2,5-10 0,7-15-2,9-9 3,16-17-3,13 9 3,12 8-3,-5 25 1,-3 17 0,-4 24 1,0 0 0,3 1-2,5 15 2,8 1-2,5 8 2,12 1 0,8-1-1,0 8 0,-5 1 0,-7-1 1,-4 9-1,-5 8 1,9 8-1,7 0 0,10 9 0,-10-9 0,-7 1 1,-13-1-1,5 8 0,3 9 1,5 8-1,8 0 0,-5 9 0,1-9 1,0 0-1,-5 0 0,-7 0 1,-13 0-1,-13-8 0,-8 8 0,-3-8 1,-6 8-1,6 9 0,-10-1 0,9 9 1,1 16-1,-5-8 0,-9 0 1,-3-8-1,-5-9 0,-4 9 0,-3-1 1,-1 1-1,0 8 0,0 17 1,0-1-1,0 1 0,-4 3 0,-4 13 1,-8 5-1,-5 3 0,-8 0 0,-8 1 1,-8-1-1,-29-4 1,-26-8-1,-32-4-1,-46 0 2,-32-9-1,-10-11 1,-15-14-1,-1-20 0,25-33 0,-8-29 1,-4-37-1</inkml:trace>
    </iact:actionData>
  </iact:action>
  <iact:action type="add" startTime="183800">
    <iact:property name="dataType"/>
    <iact:actionData xml:id="d43">
      <inkml:trace xmlns:inkml="http://www.w3.org/2003/InkML" xml:id="stk43" contextRef="#ctx0" brushRef="#br0">22120 5303 0,'0'0'6,"0"0"4,5-78 0,28-42 0,41-83-2,42-37 4,-8 24-3,-17 34-2,-17 41 2,-12 42 0,-4 16 1,8 17-1,17 16 0,12 1 0,0 15 0,-4 26 1,0 8-1,13 8 0,24 9 1,13 0-1,-5-9 0,-24 0 1,-17 0-1,-8 1 0,-8 7 0,-1-8 1,5 9-1,4 8 0,-4 0 1,-5 8-1,-3 8 1,-13 9-1,-4-9 0,-25 1 1,-4-9-1,-9-8 0,-3 0 1,0-9-2,-5 9 2,0 0-1,1 0 0,-1-1 1,-4-7-1,1 8 0,-5-9 1,0-7 0,-4-1-2</inkml:trace>
    </iact:actionData>
  </iact:action>
  <iact:action type="add" startTime="185540">
    <iact:property name="dataType"/>
    <iact:actionData xml:id="d44">
      <inkml:trace xmlns:inkml="http://www.w3.org/2003/InkML" xml:id="stk44" contextRef="#ctx0" brushRef="#br0">23374 3569 0,'0'0'5,"66"16"4,42 9 1,49 16-1,17 9 2,-13 8-3,-16-8 1,-4-1 2,-17 1-3,-13 16 2,-24 9-2,-20 8 2,-18-1-1,-16 9 0,-12-8 0,-9-8 0,-7 8 1,-22 12-1,-24 33 1,-46 17-1,-33-8 1,-9-30-2,1-32 1,-8-21 1,-13-9-1,-8-16 1,-17-8-2,-8-9 1,-9-12 1,-15-4 0,-18-8-1,5-21-1,20-17 2,21-45-1,38-54 1</inkml:trace>
    </iact:actionData>
  </iact:action>
  <iact:action type="add" startTime="187331">
    <iact:property name="dataType"/>
    <iact:actionData xml:id="d45">
      <inkml:trace xmlns:inkml="http://www.w3.org/2003/InkML" xml:id="stk45" contextRef="#ctx0" brushRef="#br0">19435 5440 0,'0'0'7,"0"0"2,0 0 0,0 0 1,0 0-1,66-4 1,-32 4 0,7 4-2,4 0 1,5 4 1,8 1-1,0-5 0,4 0 1,0 0 1,-4-4-3,4 0 1,4 4 0,0 0 0,9 5 1,-1-1-1,5 0 0,0-4 2,-1-4-1,-3-4-3,-1-4 2,-8 4 1,-8 4-1,0 4 0,4 4 1,0 5-2,0-1 2,0 0-1,-4-7 0,-4-5 0,4 0 1,-4-5-1,0-3 0,-1 0 1,1 0-1,-4 3 1,0 5-2,3 5 2,5 3-1,-4 0 1,0 0-1,-9-3 0,-3-1 1,-1 0-1,-4-4 0,-4 0 1,1-4-1,-6 0 0,-3-1 0,-4 1 1,0 4-1,-13 0 0,4 0 1,-3 0-1,-1 0 0,-4 0 0,0 0 1,0 0-1,0 0 0,-4 0 0,0 0 1,0 0-1,0 0 0,0 0 1,-99-12-1,33-5 0,-17 1 1,-20-1-1,-17 5 0,-17-1 0,-8 1 1,-12 4-1,8 8 0,0 4 1,17 0-1,12-4 0,12 0 1,13 4-1,17 0 0,16 0 1,16 0-2,13 1 2,8-5-1,9 0 1,3 0-1,5 0 1,4 0-1,4 0-1,0 4 2,0-4-1,0 0 1,0 0-1,91 45 1,-21-20-1,9-8 1,8-5-2,4-4 2,0 1-1,4-1 0,0 4 0,-4 1 1,0-5-1,-17-8 0,1 0 1,-9 0-1,-8 0 1,-8 4-2,-9 0 2,-12 1-1,-8-1 0</inkml:trace>
    </iact:actionData>
  </iact:action>
  <iact:action type="add" startTime="190404">
    <iact:property name="dataType"/>
    <iact:actionData xml:id="d46">
      <inkml:trace xmlns:inkml="http://www.w3.org/2003/InkML" xml:id="stk46" contextRef="#ctx0" brushRef="#br0">1202 6848 0,'0'0'6,"0"0"6,0 0-3,0 0-2,0 0 2,0 0 0,0 0 1,0 0 1,58-5-3,8-3 1,25 0 0,17 0 0,-17-1 0,-17 5 2,-24 4-3,-9 4 1</inkml:trace>
    </iact:actionData>
  </iact:action>
  <iact:action type="add" startTime="190756">
    <iact:property name="dataType"/>
    <iact:actionData xml:id="d47">
      <inkml:trace xmlns:inkml="http://www.w3.org/2003/InkML" xml:id="stk47" contextRef="#ctx0" brushRef="#br0">1980 8102 0,'0'0'8,"0"0"0,0 0 2,-50 25-2,-8-17 1,-33-8 1,-8-4 0,-9-12-2,26-9 2,-1-8 0,8-9-2,9-8 2,8-7-1,9-1 0,16 0 1,8 0-1,12-4 0,13-5 0,0-11 0,4-22 0,21-12 0,17-8 2,7 9-3,1 24 1</inkml:trace>
    </iact:actionData>
  </iact:action>
  <iact:action type="add" startTime="195442">
    <iact:property name="dataType"/>
    <iact:actionData xml:id="d48">
      <inkml:trace xmlns:inkml="http://www.w3.org/2003/InkML" xml:id="stk48" contextRef="#ctx0" brushRef="#br0">22770 5564 0,'0'0'3,"0"0"1,0 0 3,0 0 1</inkml:trace>
    </iact:actionData>
  </iact:action>
  <iact:action type="add" startTime="195520">
    <iact:property name="dataType"/>
    <iact:actionData xml:id="d49">
      <inkml:trace xmlns:inkml="http://www.w3.org/2003/InkML" xml:id="stk49" contextRef="#ctx0" brushRef="#br0">22278 4786 0,'0'0'8,"0"0"2,0 0-1,0 0 1,-4-50-1,8 17 0,8-25 1,21-37-1,21-29 0,8-5 1,-4 13-1,-13 33 0,-11 17 1,-5 17-1,-9 7 0,5 9 0,12 0 1,17 16-1,16 1 0,21 7 1,5 9-1,-1 9 0,0-1 1,-4 9-1,-21-1 0,-4 9 0,-16-8 0,-9 7 1,-12 1-1,-4 0 0,0 16 1,4 17-1,8 17 0,5 16 0,-5 0 1,-12-16-1,-13-9 0,-16-8 1,-8 8-1,-13 13 0,-4 8 0,-4 4 1,4-12-1,4-13 0,0-4 1,-4-8-1,-4-5 0,-33 1 0,-21 0 0,-29-1 1,-16 1-1,8-13 0,20-16 0,13-17 1,-8-16-1,-29-34 1,-9-66-1,29-78 0</inkml:trace>
    </iact:actionData>
  </iact:action>
  <iact:action type="add" startTime="198295">
    <iact:property name="dataType"/>
    <iact:actionData xml:id="d50">
      <inkml:trace xmlns:inkml="http://www.w3.org/2003/InkML" xml:id="stk50" contextRef="#ctx0" brushRef="#br0">1384 5485 0,'0'0'7,"0"0"2,0 0 1,0 0-1,-33-58 0,25 34 0,-1-5 1,1-9-1,0-3 0,8-9 1,0-3 0,8-1-2,17-4 1,8-9 1,25-7 0,8-1-2,17 9 2,-17 12 0,-8 9-1,-8 8 0,-9 3 0,-8 5 0,-8 9 1,-8 7-1,-1 5 2,-8 4-4,-8 4 3</inkml:trace>
    </iact:actionData>
  </iact:action>
  <iact:action type="add" startTime="198676">
    <iact:property name="dataType"/>
    <iact:actionData xml:id="d51">
      <inkml:trace xmlns:inkml="http://www.w3.org/2003/InkML" xml:id="stk51" contextRef="#ctx0" brushRef="#br0">3411 4798 0,'0'0'6,"0"0"4,0 0 1,0 0-4,0 62 2,0-24 1,0 3-2,0 9 2,0-5-1,0 1 1,0-1-1,0 1 0,0-9 0,0-4 2,0 0-2,0-4-1,0 0 2,0 0 0,0 0-2,0 4 1,0 5 1,0 3-1,0 5 1,0-1-1,0 9 0,0 0 0,0 0 0,0-1 1</inkml:trace>
    </iact:actionData>
  </iact:action>
  <iact:action type="add" startTime="231391">
    <iact:property name="dataType"/>
    <iact:actionData xml:id="d52">
      <inkml:trace xmlns:inkml="http://www.w3.org/2003/InkML" xml:id="stk52" contextRef="#ctx0" brushRef="#br0">10565 11249 0,'0'0'3,"0"0"-2,0 0 7,0 0 1,0 0 0,0 0 0,0 0 2,0 0-3,8 41 1,-4-33 1,0-3-1,5 3 1,3 0-1,5 0 0,7 5 2,14-1-4,11 5 3,13 4-1,9-1 1,3 1-2,-8-5 3,-8-3-1,-8-5-2,-5 0 2,5 1 0,4-1-2,8 0 1,17 1 1,3-5-1,5 0 0,-8-4 0,-9 0 0,-12 0 0,-8 0 1,-5 0-1,-3 0 0,-1 4 2,0 0-3,5 0 1,-1 0 1,1-4-1,-5 0 0,-4 0 1,-3 0-1,-10 5 0,-3-1 0,0-4 1,-5 0-1,-3 0 0,-5 0 1,0 0-2,1 0 2,-1 0-1,-4 0 0,0 0 1,0 0-1,5 0 0,-9 0 0,4 0 1,0 0-1,-4 4 1,0-4-1,0 0 0,0 0 0,0 0 1,0 0-1,0 0 0,0 0 0,0 0 1,0 0-1,-4 0 0,0 0 1,-5 0-1,-3 4 0,-5 0 1,-8 0-1,-3 0 0,-6-4 2,-3 0-2,-4 5 3,4-1 1,-5 0-10,1 0 8,-5 0 1,-12 4-8,-12-3 6,-13-5 7,-12 0-14,0 0 7,4 0 3,12 4-10,5 0 8</inkml:trace>
    </iact:actionData>
  </iact:action>
  <iact:action type="add" startTime="249388">
    <iact:property name="dataType"/>
    <iact:actionData xml:id="d53">
      <inkml:trace xmlns:inkml="http://www.w3.org/2003/InkML" xml:id="stk53" contextRef="#ctx0" brushRef="#br0">14984 11261 0,'0'0'3,"0"0"1,0 0 2,0 0 4,0 0-2,0 0 2,0 0-1,0 0 0,0 0 1,0 0-1,0 0 0,0 0 0,0 0 1,37 29-1,-33-29 0,4 0 1,0 0-2,5 4 2,3 0-1,5 1 0,0-1 0,-1 0 1,5 0-1,0 0 1,4 0-1,0 0 0,0 1 0,4-1 1,0 0-1,0 4 0,-8 0 1,0-3-1,0-1 0,0 0 0,-1 0 1,1 0 0,0-4-1,0 0-1,0 0 1,4-4 1,0 0-1,0 4 1,0 0 0,4 0-2,4 0 1,8 0 0,-3 0 1,-1 0 0,1 0-1,-9 0 0,0 0 1,-4 4-1,-5 0 0,1 0 0,0-4 1,-4 0-1,0 0-1,3 0 2,1 0-1,0 0 1,0-4-1,4 0 1,4 0-2,4 0 1,4 0 1,5 4-1,0 0 1,3 0-1,-3 0 0,-1 0 0,1 0 1,-5 0-1,-4 0 0,1 0 1,-1 0-2,0 0 2,-4 0-1,4-5 0,1 1 1,-1 0-1,4 0 1,1 0-2,3-4 2,5 3 0,-5 1-2,1 0 2,-5 0-1,0 4 1,-7 0-1,-1 0 0,0 0 0,0 4 0,0 0 1,0-4-1,4 0 0,1 0 1,-1 0-1,4-4 0,5 0 0,-1 0 1,5 0-1,-1 0 0,-3-1 1,0 5-1,-1 0 0,-4 5 1,1-1-1,3 0 0,-12 0 0,0 0 0,1 0 1,-5-4-1,4-4 0,12-12 0</inkml:trace>
    </iact:actionData>
  </iact:action>
  <iact:action type="add" startTime="282388">
    <iact:property name="dataType"/>
    <iact:actionData xml:id="d54">
      <inkml:trace xmlns:inkml="http://www.w3.org/2003/InkML" xml:id="stk54" contextRef="#ctx0" brushRef="#br0">3411 6131 0,'0'0'3,"0"0"-2,0 0 8,0 0 0,0 0 1,0 0-1,0 0 0,0 0 1,0 0-1,0 0 0,0 0 0,0 0 1,0 0-1,0 0 1,0 0-2,0 42 2,0-38-1,0 0 1,9 0-1,-9 4 0,8 1 1,-8-1-1,8 0 0,9 1 1,-1-1-1,9 0 0,8 0 1,0-3-1,0-1 0,0 0 1,9 0-1,-1 0 0,9 0 0,-9 0 0,9 1 2,-9-1-3,-8 0 1,0 0 1,5 0-1,-18 0 1,5 0-1,-8 1 0,8-1 0,-9-4 1,1 0-1,3 0 0,1 0 1,-4 0-1,7 0 0,-7 0 0,0 0 1,-9 0-1,8 0 0,-7 0 0,-1 0 1,0 0-1,-8 0 0,8 0 1,-8 0-1,9 0 0,-9 0 0,8 0 2,-8 0-4,8 0 3,-8 0-1,0 0 1,0 0-1,-8 0 0,8 0 1,-8 0-2,8 0 2,0 0 0,0 0-1,-75-25 1,50 12-1,-16 1 0,8 0 0,-8-1 1,-9 5-1,0 0 1,-8 3-1,0 1 0,-8 0 0,17 4 1,-1-4-1,9 0 6,7 0-9,10-5 5,-1 1-3,0 0 3,13 0-3,-9-1-2,13 1 3,-1 0 0,1 4 1</inkml:trace>
    </iact:actionData>
  </iact:action>
  <iact:action type="add" startTime="286956">
    <iact:property name="dataType"/>
    <iact:actionData xml:id="d55">
      <inkml:trace xmlns:inkml="http://www.w3.org/2003/InkML" xml:id="stk55" contextRef="#ctx0" brushRef="#br0">12782 13257 0,'0'0'3,"0"0"-3,0 0 9,67-4 1,3-5-2,42-11 2,20-5 0,9 4 0,-13 17 0,-12 4-2,-9-4 1,1 0 0,12 0 1,8 8-1,13 0 0,8 0 0,4-8 1,0-4-1,-8 3 0,-17 5 1,-24 5-1,-22-1 0,-16-4 0,-12 0 1,-4 0-1,-9 0 0,-8 0 1,-4 0-2,-8 0 3,-4 0-2,-5 0-1,-4 0 1,-4 0 1,-4 4 0,0-4-1,0 0-1,0 0 1,-124 25 2,4-17-3,-25-4 2,-12 0-1,4-4 1,17-4-1,20 4 0,21 4 0,4 5 0,20-1 2,13 0-2,13 0-1,8-3 2,8-1-1,8 0 0,4-4 1,5 0-1,4 0 0,4 0 1,4 0-2,0 0 1,0 0 3,0 0-3,111 0-1,-20-4 1,33 0 0,21-5 1,4 5 0,8 4-2,-12 4 2,-4 0-1,-5 1 0,-11-1 0,-10 0 1,-15 4-1,-22 0 0,-7-4 1,-26 1-1,-8-1 0</inkml:trace>
    </iact:actionData>
  </iact:action>
  <iact:action type="add" startTime="289652">
    <iact:property name="dataType"/>
    <iact:actionData xml:id="d56">
      <inkml:trace xmlns:inkml="http://www.w3.org/2003/InkML" xml:id="stk56" contextRef="#ctx0" brushRef="#br0">12394 12404 0,'0'0'6,"0"0"3,0 0 1,0 0-1,0 0 0,0 0 0,0 0 0,0 0 2,41 21-3,-12-26 3,4 1-3,17-4 1,12 4 1,8 4-2,9 4 2,12 4 0,-13 1-1,-3-5 1,-1-4-1,5 0 0,8 0 1,8 0-1,0 4 0,-4 4 0,-8-4 1,-13 0-1,-12-4 0,0-4 0,4 0 1,4-4-1,9 4 0,-5 4 0,0 0 1,1 4-1,-9 4 1,-4 0-1,-9-3 0,-3-1 0,-5-4 1,5-4-1,8-1 0,8-3 0,8 4 1,4 4-1,5 4 0,0 0 1,-9 5-1,-8-5 0,-8 0 1,-9 0-1,1 0 0,-1 0 1,9 0 0,4 1-2,4 3 4,8 0-2,5 5 2</inkml:trace>
    </iact:actionData>
  </iact:action>
  <iact:action type="add" startTime="295772">
    <iact:property name="dataType"/>
    <iact:actionData xml:id="d57">
      <inkml:trace xmlns:inkml="http://www.w3.org/2003/InkML" xml:id="stk57" contextRef="#ctx0" brushRef="#br0">16452 12470 0,'0'0'3,"0"0"-3,0 0 12,50 4-6,4-8 3,24-8 1,13-13-1,0 0 1,0 4 0,-4 9-2,-8 12 1,-1 4 1,-3 4-1,4 1 0,-1-5 0,9-4 1,16 0-1,13 4 0,8 0 0,-8 0 1,-12-8-1,-9-4 0,0-1 0,4 1 1,1 8 0,7 4-2,1 0 1,3-8 1,9-4 0,5-4-2,-1 3 2,-4 9-1,-9 4 0,-7 1 1,-5-5-2,9 0 3,20-5-3,33-15 3,34-42-4</inkml:trace>
    </iact:actionData>
  </iact:action>
  <iact:action type="add" startTime="304406">
    <iact:property name="dataType"/>
    <iact:actionData xml:id="d58">
      <inkml:trace xmlns:inkml="http://www.w3.org/2003/InkML" xml:id="stk58" contextRef="#ctx0" brushRef="#br0">11405 13323 0,'0'0'2,"0"0"0,0 0 7,0 0 1,0 0-1,0 0 0,0 0 0,45 21 1,-20-17-1,12 4 0,9 5 1,8-1-1,12 0 0,8-3 0,9-5 0,16-8 2,17 0-2,0-1 0,0 5 0,-4 0 0,-17-4 0,8 0 1,5 0-1,-1 0 1,5 8-2,-9 0 3,1-4-2,3-4 1,1-4-1,-5-1 2,-3 5-4,-9 4 4,-9 0-3,-3 0 1,0 0 0,-1 0 1,13-4-1,9 0 0,7 0 2,9 4-2,0 0 1,8-4-2,0-5 1,13 1 2,3 0-2,9-5-2</inkml:trace>
    </iact:actionData>
  </iact:action>
  <iact:action type="add" startTime="315393">
    <iact:property name="dataType"/>
    <iact:actionData xml:id="d59">
      <inkml:trace xmlns:inkml="http://www.w3.org/2003/InkML" xml:id="stk59" contextRef="#ctx0" brushRef="#br0">22708 12768 0,'0'0'4,"0"0"-4,0 0 9,0 0 0,0 0 0,0 0 1,0 0-2,0 0 2,0 0-1,0 0 0,0 0 1,0 0-1,29 42 1,-13-38-1,-7-4 0,7 0 1,5 0-1,8 0 0,4 0 0,8 0 0,13-4 1,8-1-1,9 1 0,7-4 2,-3-4-2,-5-5-1,-4 1 2,-8-1-1,-4 5 1,-4 3-2,3 1 2,-3 4-1,12 4 0,8 0 0,1 0 1,3 0-1,-8 0 1,-12 0-1,-12 0 0,-5 0 1,-17 0-1,5 0 0,-8 0 1,-1 0-2,-3 0 2,-5 0-1,0 0 1,-4 0-2,1 0 2,-1 0-1,-4-4 1,0 0-2,0 4 2,0 0-1,0 0 0,-91-42 1,29 26 0,-25-9-1,-25-4 0,-20-8 0,-5 3 0,5 14 0,8 3 1,4 5-1,16 3 1,13 5-2,25 0 2,12 4-1,17 0 0,8 0 2,4 0-3,13 0 1,-5 0 0,9 0 1,4 0-1,4 0 0,4 0 0,-4 0 1,0 0-1,79 25 0,-9-13 1,25 1 0,25-1-1,8 1 0,-4-1 0,-24-4 0,-22 1 1,-7-5-1,-18 0 0,1 0 0,0 0 1,-4-4-1,-5 0 0,-8 0 1,-12 0-2,-8 0 2,-5 0-1,-8 0 0,-4 0 0,0 0 1,0 0-1,0 0 0,-132-12 2,16-1-3,-33 1 1,-12 4 1,4-1-1,16 1 0,37 0 1,26 4-1,20 4 0,12 0 1,13 0-1,9 0 0,7 0 0,9 0 0,8 0 1,0 0-1,0 0 2,0 0-3,95 25 1,-21-21 0,26-4 1,15 0 0,14 4-2,-5 0 2,-8 0-1,-13 0 0,-4-4 0,1-4 2,-13 4-3,-13 0 1,-12 0 0,-12 0 1,-25 0-1,-9-4 0,-12 4 1,-4 0 0,0 0-2,0 0 1,-153-4 0,37-4 1,-8 3-1,0 5 1,8 9-1,17-1 0,16 0 0,17-4 0,21 1 1,16-1-1,0-4 0,12 0 1,9 0 0,4 0-2,4 0 2,0 0 0,0 0-2,128 4 1,-12 0 1,20-4-1,5 0 0,-9-4 1,-8-9-2</inkml:trace>
    </iact:actionData>
  </iact:action>
  <iact:action type="add" startTime="321207">
    <iact:property name="dataType"/>
    <iact:actionData xml:id="d60">
      <inkml:trace xmlns:inkml="http://www.w3.org/2003/InkML" xml:id="stk60" contextRef="#ctx0" brushRef="#br0">16039 9013 0,'0'0'1,"0"0"2,0 0 7,0 0 2,82-8-5,-3-13 2,28-16 0,9-9 0,-12 1 2,-26-1-1,-20 5-1,-20 8-2,-14 4 3,-11 4-1,-9-4 0,-8 0 2,-9-13-3,-20-11 1,-16-1 1,-18 0-2,-7 17 1,-5 16 1,-3 25 0,-30 38-1,-25 44 0,9 39 0,29 11 1,45-12-1,21-8 0,20-12 0,22-5 1,20 1 0,24-5-2,22 0 2,12-8-1,25-17 1,16-20-1,17-25 1,8-21-2,0-16 2,-13-9-1,-15-4 0,-26 0 0</inkml:trace>
    </iact:actionData>
  </iact:action>
  <iact:action type="add" startTime="321725">
    <iact:property name="dataType"/>
    <iact:actionData xml:id="d61">
      <inkml:trace xmlns:inkml="http://www.w3.org/2003/InkML" xml:id="stk61" contextRef="#ctx0" brushRef="#br0">17069 8454 0,'0'0'7,"16"41"2,34 42 0,58 83 0,36 49 1,-11-24-1,-30-51 0,-28-44 0,-22-34 0,-20-25 1,-12-16-1,-13-13 0</inkml:trace>
    </iact:actionData>
  </iact:action>
  <iact:action type="add" startTime="321937">
    <iact:property name="dataType"/>
    <iact:actionData xml:id="d62">
      <inkml:trace xmlns:inkml="http://www.w3.org/2003/InkML" xml:id="stk62" contextRef="#ctx0" brushRef="#br0">17900 8508 0,'0'0'10,"0"0"-3,-45 45 2,-59 51 0,-82 86 1,-37 41 3,20-16-6,58-45 1,29-34 1,17-20 0,21-9 0,20 1 1</inkml:trace>
    </iact:actionData>
  </iact:action>
  <iact:action type="add" startTime="322215">
    <iact:property name="dataType"/>
    <iact:actionData xml:id="d63">
      <inkml:trace xmlns:inkml="http://www.w3.org/2003/InkML" xml:id="stk63" contextRef="#ctx0" brushRef="#br0">17958 8425 0,'0'0'8,"0"0"1,0 0 0,0 0 0,0 0 0,0 0 1,-16 83-1,-1 49 0,-4 108 2,-3 79-2,7 0-1,17-46 3,4-66-3,5-58 1,-5-53 0,4-43 1,-8-28-1</inkml:trace>
    </iact:actionData>
  </iact:action>
  <iact:action type="add" startTime="322489">
    <iact:property name="dataType"/>
    <iact:actionData xml:id="d64">
      <inkml:trace xmlns:inkml="http://www.w3.org/2003/InkML" xml:id="stk64" contextRef="#ctx0" brushRef="#br0">17983 8313 0,'0'0'5,"0"0"3,0 0 1,83 71 1,4 3-1,8 13 0,-12-4 0,-25-13-2,-25-12 3,-21-12-1,-12-1 0,-12 9 0,-13 33 1,-17 37-1,-7 17 1,12-17-2</inkml:trace>
    </iact:actionData>
  </iact:action>
  <iact:action type="add" startTime="322752">
    <iact:property name="dataType"/>
    <iact:actionData xml:id="d65">
      <inkml:trace xmlns:inkml="http://www.w3.org/2003/InkML" xml:id="stk65" contextRef="#ctx0" brushRef="#br0">18782 8028 0,'0'0'7,"16"66"2,1 58 1,8 62 0,-5 42-1,-3-8 0,-5-38 0,-4-42 1,-3-32-1,-1-29 0,0-25 0,0-13 1,0-12-1,0-12 0,0-9 0,1-8 1,-5 0 0,0 0-2,24-95 2,-3-1 0,12-32-2,17-17 2,12-4-1,16 8 0,13 13 2,13 12-3,-9 25 1,-8 37 0,-21 25 0</inkml:trace>
    </iact:actionData>
  </iact:action>
  <iact:action type="add" startTime="323271">
    <iact:property name="dataType"/>
    <iact:actionData xml:id="d66">
      <inkml:trace xmlns:inkml="http://www.w3.org/2003/InkML" xml:id="stk66" contextRef="#ctx0" brushRef="#br0">19142 9187 0,'0'0'9,"0"0"-2,0 0 2,45 0 0,30 0 1,45-4-1,12 0 0,-8 4 2,-21 0-3,-12 0 2,-4 0-1,-4 0 0,-4 0 0,3 0 0</inkml:trace>
    </iact:actionData>
  </iact:action>
  <iact:action type="add" startTime="323492">
    <iact:property name="dataType"/>
    <iact:actionData xml:id="d67">
      <inkml:trace xmlns:inkml="http://www.w3.org/2003/InkML" xml:id="stk67" contextRef="#ctx0" brushRef="#br0">19903 8802 0,'0'0'8,"0"0"1,49 16 0,34 13 0,50 13 1,3-5-1,-24-8 1,-38-4 2,-24 0-2,-21 0-1,-17-1 0,-12 10 1,-12 23-1,-29 43 2,-46 53-4,-37 9 4</inkml:trace>
    </iact:actionData>
  </iact:action>
  <iact:action type="add" startTime="324122">
    <iact:property name="dataType"/>
    <iact:actionData xml:id="d68">
      <inkml:trace xmlns:inkml="http://www.w3.org/2003/InkML" xml:id="stk68" contextRef="#ctx0" brushRef="#br0">21169 9212 0,'0'0'6,"0"0"4,0 0 0,45-9-2,42-20 1,50-29 1,8-16 1,-25 4-3,-46 12 1,-28 16 0,-22 9 0,-11 12 1,-13 9 0,-8 0-2,-21 3 2,-34 13-1,-48 25 0,-42 38 0,-9 36 1,13 13-1,25 0 1,33-25-2,33-21 2,29-16-2,21-8 2,21-1-1,32 17 0,42 9 1,54-5 0,32-24-2,5-42 2,13-34-2</inkml:trace>
    </iact:actionData>
  </iact:action>
  <iact:action type="add" startTime="324640">
    <iact:property name="dataType"/>
    <iact:actionData xml:id="d69">
      <inkml:trace xmlns:inkml="http://www.w3.org/2003/InkML" xml:id="stk69" contextRef="#ctx0" brushRef="#br0">21632 8640 0,'0'0'8,"0"0"0,71 67 2,20 36-1,49 59 1,26 36 1,-5-3-3,-16-25 2,-33-42-2,-25-29 1,-30-28 1,-11-22-2,-17-11 2,-4-9-2</inkml:trace>
    </iact:actionData>
  </iact:action>
  <iact:action type="add" startTime="324863">
    <iact:property name="dataType"/>
    <iact:actionData xml:id="d70">
      <inkml:trace xmlns:inkml="http://www.w3.org/2003/InkML" xml:id="stk70" contextRef="#ctx0" brushRef="#br0">22654 9038 0,'0'0'7,"0"0"1,0 0 1,0 0 0,0 0 0,-66 29 1,-21 20 0,-54 51-1,-16 20 0,37-17 1,37-28-2,26-21 3,28-21-3,8-17 1</inkml:trace>
    </iact:actionData>
  </iact:action>
  <iact:action type="add" startTime="325131">
    <iact:property name="dataType"/>
    <iact:actionData xml:id="d71">
      <inkml:trace xmlns:inkml="http://www.w3.org/2003/InkML" xml:id="stk71" contextRef="#ctx0" brushRef="#br0">22600 8752 0,'0'0'8,"0"0"5,0 0-9,17 79 5,12 62 1,8 78-1,-20 25 3,-5-28-5,-12-30 2,0-20 0,0-13 0,0-8 0,4-17 0,0-33 1,0-45-1,-4-38 0,0-20 0</inkml:trace>
    </iact:actionData>
  </iact:action>
  <iact:action type="add" startTime="325379">
    <iact:property name="dataType"/>
    <iact:actionData xml:id="d72">
      <inkml:trace xmlns:inkml="http://www.w3.org/2003/InkML" xml:id="stk72" contextRef="#ctx0" brushRef="#br0">22733 8698 0,'0'0'8,"0"0"2,0 0-1,0 0 1,54 42-1,12 32 0,8 42 0,-24 8 0,-29-8 1,-30-29-1,-7-16 0,-13-9 1,-4-13-1,-5-7 0,5-9 1</inkml:trace>
    </iact:actionData>
  </iact:action>
  <iact:action type="add" startTime="325631">
    <iact:property name="dataType"/>
    <iact:actionData xml:id="d73">
      <inkml:trace xmlns:inkml="http://www.w3.org/2003/InkML" xml:id="stk73" contextRef="#ctx0" brushRef="#br0">23312 8222 0,'0'0'6,"0"0"4,4 46 2,9 41-6,11 87 4,1 53 0,-12-11-1,-9-34 0,-13-41 0,1-42 0,0-33 1,0-16-1,4-17 0,4-12 1,0-5-2,0-8 2,4-8-1,-4 0 0,0 0 0,0 0 2,0 0-3,58-91 2,-34 58 0,9-12-2,13-13 2,12-25-1,25-16 1,8-9-2,16 13 2,-3 24-1,-17 30 0,-29 29 0,-25 12 0</inkml:trace>
    </iact:actionData>
  </iact:action>
  <iact:action type="add" startTime="328239">
    <iact:property name="dataType"/>
    <iact:actionData xml:id="d74">
      <inkml:trace xmlns:inkml="http://www.w3.org/2003/InkML" xml:id="stk74" contextRef="#ctx0" brushRef="#br0">21719 10466 0,'0'0'3,"0"0"-2,0 0 8,0 0 1,0 0-2,62 25 2,4-4 0,34 4-1,24-1 0,8 1 1,1 0-1,-5-4 0,-16-9 0,-17-8 0,-13-8 1,-11-4-1,-30-4 0,-20-1 0,-21 1 0</inkml:trace>
    </iact:actionData>
  </iact:action>
  <iact:action type="add" startTime="328532">
    <iact:property name="dataType"/>
    <iact:actionData xml:id="d75">
      <inkml:trace xmlns:inkml="http://www.w3.org/2003/InkML" xml:id="stk75" contextRef="#ctx0" brushRef="#br0">22211 10073 0,'0'0'8,"0"0"1,34 62-1,-1-4 2,0 12-1,-4 1 0,-9-1 1,-7 1-1,-5-1 2,5 0-2,-1 5-1,9-1 1,12 5 0</inkml:trace>
    </iact:actionData>
  </iact:action>
  <iact:action type="add" startTime="349330">
    <iact:property name="dataType"/>
    <iact:actionData xml:id="d76">
      <inkml:trace xmlns:inkml="http://www.w3.org/2003/InkML" xml:id="stk76" contextRef="#ctx0" brushRef="#br0">20991 11158 0,'0'0'3,"0"0"-2,0 0 8,0 0 0,0 0 1,0 0 0,0 0-2,-41 29 2,41-25 1,0 0-4,0-4 3,0 0-1,0 0 0,0 0 1,0 0-1,0 0 0,0 0 0,91 33 2,-54-21-3,8 1 1,5-1 0,4-3 0,4-5 1,0-4-1,0 0 0,-1 0 1,1 0-1,0 4 0,-4 4 0,0 0 0,-4 1 1,3 3 0,-3-4-1,0 1 1,-1-5 1,1 0 0,-13 0-1,0 0 2,-4 0-10,1 1 7,3-1 3,4 0 0,5 0-1,3 0-9,-3 0 8,-1 5 1,-3-5 1,-5 0-2,0 4-6,-4-4 5,5 0 3,-1 0-1,4 1 0,1-1-8,-1 0 6,0 0 3,5 0-1,-5 0 0,5 0 2,-1 1-11,-3-1 10,-1 0-2,0 0-6,1-4 5,-9 0 1,0 0 2,0 0-2,0 0 4,0 0-12,0 0 7,0 0 2,-4 0 0,4 4 0,5 0-8,-1 0 7,8 1 0,5 3 0,4 0 1,-5 0 0,1-3-8,0-1 7</inkml:trace>
    </iact:actionData>
  </iact:action>
  <iact:action type="add" startTime="351086">
    <iact:property name="dataType"/>
    <iact:actionData xml:id="d77">
      <inkml:trace xmlns:inkml="http://www.w3.org/2003/InkML" xml:id="stk77" contextRef="#ctx0" brushRef="#br0">24388 10628 0,'0'0'5,"0"0"8,0 0-4,0 0-2,0 0 2,0 0 0,0 0 0,0 0 2,0 0-3,-54-46 1,33 38 0,1-5 0,-18-3 1,1-5-1,-4 0 0,3 1 1,1 3-1,0 5 0,0 8 0,-9 4 1,-8 8 0,-16 13-1,-4 20 0,12 13 0,20 8 1,26 0 0,16-4-2,8 0 2,21 0-1,8 0 0,5-13 0,-5-11 1,0-10-1,-4-7 0,0-9 1,0-8-1,5-8 0,11-21 0,17-29 1,9-29-1,3-21 0,-7 1 0,-13 12 1,-13 8-1,-28 8 0,-5 0 1,-8 5-1,0-1 0,1 5 0,-1 8 0,0 8 1,4 4-1,5 9 1,-9 4-1,0 8 0,0 4 0,0 4 0,-4 5 0,0 3 1,0 5-1,0 4 0,0 0 1,-4-1-1,0 5 0,4 0 1,0 0-1,-46 112 0,26 0 0,7 29 1,13 12-1,4 8 0,13 9 1,12-13-1,4-20 1,0-25-1,0-29 0,-4-17 1,4-12-1,0-25 0,-12-25 0</inkml:trace>
    </iact:actionData>
  </iact:action>
  <iact:action type="add" startTime="357417">
    <iact:property name="dataType"/>
    <iact:actionData xml:id="d78">
      <inkml:trace xmlns:inkml="http://www.w3.org/2003/InkML" xml:id="stk78" contextRef="#ctx0" brushRef="#br0">14967 10342 0,'0'0'4,"0"0"-4,0 0 9,0 0 0,0 0 0,0 0 1,0 0-1,50-17 0,-13 13 0,12-4 0,18-4 1,3-5-1,0-4 0,-8 5 0,5-1 3,-14 9-4,5 4 0,4 4 2,9 0-1,11 0 1,5-4-1,0-5 0,-4 1 1,-4 0-1,-5 4 0,5 4 0,8 4 1,4 0-1,0-4 1,-5-4-1,-7 0 0,-4-5 0,-1 5 0,-4 4 1,5 0-1,8 0 0,8 0 0,0-4 1,0-4 0,-9 0-1,-7-1 1,3 5-2,-3 0 2,20-4-2,13-1 2,8-3-1,-5-5 1,-11 5-1,-9 0 1,0 3-2,8 1 1,4 0 1,5 4-1,-13 0 0,-12 4 1,-17 0-1,-16 0 1,-13 0-2,-12-9 2,-5-7-1</inkml:trace>
    </iact:actionData>
  </iact:action>
  <iact:action type="add" startTime="358258">
    <iact:property name="dataType"/>
    <iact:actionData xml:id="d79">
      <inkml:trace xmlns:inkml="http://www.w3.org/2003/InkML" xml:id="stk79" contextRef="#ctx0" brushRef="#br0">15447 9717 0,'0'0'6,"0"0"3,0 0 1,0 0-1,0 0 0,79 4 1,-5-4 0,25-4-3,1 0 3,-18 0-1,-15 4 1,-18 0 3,1 0-5,-1-5 3,9 1-3,21 0 2,16-4-1,9 0 0,-1-1 1,-8 1-1,-16 0 7,-9-1-14,-4 5 8,1 4 2,-1 0-8,8 4 5,9 1 3,4-5 0,4-5-8,0-3 5,-4 0 4,-5 0-2,1 3-7,-4 5 9,-5 0-1,5 0-9,-17-4 6,8 0 3,9-4 1,0-5-10,7 5 7,5 4 2,0 4 3,0 0-13,1 0 9,3-4 1,4 0-9,4 8 7,38 8 2,49 13 4</inkml:trace>
    </iact:actionData>
  </iact:action>
  <iact:action type="add" startTime="371693">
    <iact:property name="dataType"/>
    <iact:actionData xml:id="d80">
      <inkml:trace xmlns:inkml="http://www.w3.org/2003/InkML" xml:id="stk80" contextRef="#ctx0" brushRef="#br0">20681 9940 0,'0'0'3,"0"0"-2,0 0 8,0 0 1,0 0-2,0 0 1,0 0 0,49 0 1,-28 0-1,12-4 1,4 0 0,9 4-2,8 0 1,4 0 0,8-4 1,21 0 0,20-9 0,17 1-2,9 0 1,-17 3 1,-17 5-1,-8 4 0,-4-4 2,12-4-3,9-5 1,7 5 0,5 0 0,0-1 0,0 1 2,0-4-3,-8-1 1,-17 1 1,-12 8 0,-13 4-1,1 0-1,-5 0 3,4 0-3</inkml:trace>
    </iact:actionData>
  </iact:action>
  <iact:action type="add" startTime="372707">
    <iact:property name="dataType"/>
    <iact:actionData xml:id="d81">
      <inkml:trace xmlns:inkml="http://www.w3.org/2003/InkML" xml:id="stk81" contextRef="#ctx0" brushRef="#br0">23560 11257 0,'0'0'6,"0"0"4,0 0-1,0 0 0,0 0 0,0 0 1,0 0 0,50 12-2,-34-7 2,5-1 1,8 0-3,4 0 0,0 0 2,5 4-1,-1 1 1,0-1-1,4 0 0,-3 1 2,7 3-4,-8-4 4,5 1-2,3-1 0,5 0 1,4 0-2,4 1 3,4-1-3,0 0 2,-4 5-1,0-1 0,-17-4 1,0 1-2,-8-1 2,0 0 0,-4-4-1</inkml:trace>
    </iact:actionData>
  </iact:action>
  <iact:action type="add" startTime="377079">
    <iact:property name="dataType"/>
    <iact:actionData xml:id="d82">
      <inkml:trace xmlns:inkml="http://www.w3.org/2003/InkML" xml:id="stk82" contextRef="#ctx0" brushRef="#br0">21355 10164 0,'0'0'2,"0"0"0,0 0 7,0 0 0,-45-21 1,16 9-1,-13-5 1,-3-3 0,-5-5-2,-4-4 1,0-4 1,1-5-1,7 1 1,9 0-2,8 4 1,8 4 0,1 0 1,3 0-1,-4-4 0,1-5 1,-1-3-1,0-5 0,5 5 1,3 0-1,5 3 1,4 5-2,4 0 2,4-4-1,13-17 0,7-12 1,14-9-1,3 1 0,0 3 1,5 1-1,4 0 0,7-1 0,1 5 0,4 4 1,13-4-1,16-5 0,8-3 1,13-1-1,4 5 0,-4 8 1,-9 8-1,-8 4 0,-8 17 1,-8 8-1,-1 9 0,5-1 1,8 1-2,4 3 2,4 5-1,17 0 1,13-1-1,3-3 0,-16-1 0,-13 1 1,-24 0-1,-13 3 0,-12 5 1,0 8-1,8 5 0,8 7 0,9 5 1,7 0-1,-3-1 0,-12-7 0,-5-1 0,-4 1 1,4 3-1,4 9 0,5 12 1,-1 9-1,-3 12 0,-9 4 2,-13-4-2,-11-4 4,-9-13 2,-21-8-13,-4-4 9,-8 0 0,-4 4-7,-26 17 5,-19 16 2,-22 9 2,-28 16-9,-17 4 6,-8-4 2,-1-8 4</inkml:trace>
    </iact:actionData>
  </iact:action>
  <iact:action type="add" startTime="378455">
    <iact:property name="dataType"/>
    <iact:actionData xml:id="d83">
      <inkml:trace xmlns:inkml="http://www.w3.org/2003/InkML" xml:id="stk83" contextRef="#ctx0" brushRef="#br0">23424 10495 0,'0'0'8,"0"0"2,0 0-2,0 0 1,0 0 1,0 0-2,0 0 2,0 0-1,0 0 0,49-20 0,-11-5 1,-5 4-1,0 0 0,-4 1 1,0-1-1,8-8 0,13-13 0,20-15 2,9-18 1,3-4-6,-16 17 3,-12 17 0,-8 7 0,-5 9 1,-4 5-1,1-1 0,-1 0 1,4 0-2,9 4 2,-9 5-1,5 3 0,-1 5 1,-3 4 0,-1 4-2,0 4 1,1 0 1,3 5-1,1 3 0,-1 5 1,1 7-1,-1 9 0,5 17 0,0 12 1,-5 0-1,-8 0 0,-12-8 0,-4-8 1,-5-13-1,-11 0 0,-1-4 1,-8 4-1,-1 13 1,-15 16-1,-9 16-1,-4 1 2,0-4-1,4-5 1,0-4-1,-9 1 0,-3-1 0,-13 4 1,-16 9 0,-17 8-2,-8-4 1,8-13 1,13-16-1,16-17 0,8-8 1,4-8-1,5-9 0,-4-8 1,-9-12-1,-33-21 0,-29-50 0,-16-78 2,12-62-3,29-34 1</inkml:trace>
    </iact:actionData>
  </iact:action>
  <iact:action type="add" startTime="380314">
    <iact:property name="dataType"/>
    <iact:actionData xml:id="d84">
      <inkml:trace xmlns:inkml="http://www.w3.org/2003/InkML" xml:id="stk84" contextRef="#ctx0" brushRef="#br0">21926 11145 0,'0'0'7,"0"0"2,0 0 0,0 0 2,0 0-3,0 0 1,45 0 1,34-4-1,37-4 0,20-5 0,5 5 3,12 4-5,4 8 2</inkml:trace>
    </iact:actionData>
  </iact:action>
  <iact:action type="add" startTime="393998">
    <iact:property name="dataType"/>
    <iact:actionData xml:id="d85">
      <inkml:trace xmlns:inkml="http://www.w3.org/2003/InkML" xml:id="stk85" contextRef="#ctx0" brushRef="#br0">20821 9791 0,'0'0'4,"0"0"-4,0 0 9,0 0 1,0 0-1,0 0 0,0 0 0,0 0 0,0 0 1,0 0-1,0 0 1,0 0 0,0 0-2,0 0 1,0 0 0,0 0 0,0 0 1,0 0 0,0 0-2,0 0 2,0 0-1,0 0 0,46 0 0,-30 0 1,5 0-1,8 5 0,0 3 1,12 0-1,9 4 1,4-3-2,8-1 2,4-4-1,0-4 1,5-4-1,3 0 1,-8 4-1,0 4 0,9 0 1,4 0-2,3 0 2,5-4-1,0-4 0,0 0 1,-4 0-1,-9 4 0,5 0 1,4 0-1,12 0 0,4 0 1,4-8-1,-3-1 0,-9 5 0,-13 4 1,-3 0-1,3 4 0,18-4 1,7-4-1,38 0 0,16-12 2,25-13-3</inkml:trace>
    </iact:actionData>
  </iact:action>
  <iact:action type="add" startTime="394997">
    <iact:property name="dataType"/>
    <iact:actionData xml:id="d86">
      <inkml:trace xmlns:inkml="http://www.w3.org/2003/InkML" xml:id="stk86" contextRef="#ctx0" brushRef="#br0">23602 11344 0,'0'0'6,"0"0"3,0 0 2,0 0-3,0 0 1,0 0 0,0 0 0,0 0 0,0 0 1,0 0 0,49 8-1,-24-4 0,12 1 0,9-1 0,12 0 0,12 0 1,13 0-1,12 0 2,13 5-2,12 3-1,8 4 1,-8 5 1,-4 0-1,-17 0 1,-8-1-2,-12 1 2,-13-4-1,-17-5 1,-15 0-1,-10-3 0,-7-1 0,-9-4 0,-8 0 1,0-4-1</inkml:trace>
    </iact:actionData>
  </iact:action>
  <iact:action type="add" startTime="395375">
    <iact:property name="dataType"/>
    <iact:actionData xml:id="d87">
      <inkml:trace xmlns:inkml="http://www.w3.org/2003/InkML" xml:id="stk87" contextRef="#ctx0" brushRef="#br0">24152 11315 0,'0'0'7,"0"0"3,-50 4-1,25 0 1,-4 0-1,5 1 0,-1-1 1,8 0-1,13 0 0,-4 0 0,8-4 0,0 0 1,78 46-1,13-13 1,38 8-1,20-4 0,-5-3 1,-19-14-2</inkml:trace>
    </iact:actionData>
  </iact:action>
  <iact:action type="add" startTime="406059">
    <iact:property name="dataType"/>
    <iact:actionData xml:id="d88">
      <inkml:trace xmlns:inkml="http://www.w3.org/2003/InkML" xml:id="stk88" contextRef="#ctx0" brushRef="#br0">20432 9936 0,'0'0'3,"0"0"-2,0 0 11,0 0-6,0 0 3,0 0 0,0 0 0,0 0 1,0 0-1,0 0 1,0 0-1,0 0 0,0 0 0,54 17 0,0-17 0,25-4 1,20 0 0,17-1-1,12 1 0,9-4 1,-5 0-1,0-1 0,-12 1 0,-4 4 1,4 0 0,13-9-2,-1 1 1,-12 0 0,4-1 1,-4 5 0,12 0-2,5-1 3,-9 1-3,-16 4 1,-5 4 1,22 4-1,16 0 0,3 0 1,-3-4-1,-8 4 0,-9 5 0,-16-1 1,-17-4-1,-29-4 0,-24-4 0,-18 0 1,-11-9 0</inkml:trace>
    </iact:actionData>
  </iact:action>
  <iact:action type="add" startTime="406917">
    <iact:property name="dataType"/>
    <iact:actionData xml:id="d89">
      <inkml:trace xmlns:inkml="http://www.w3.org/2003/InkML" xml:id="stk89" contextRef="#ctx0" brushRef="#br0">23192 11572 0,'0'0'7,"0"0"3,0 0 0,0 0-3,0 0 2,62 0 1,-29 0-1,9 0 0,11 0 1,9 0 0,5 0-2,3-4 1,13-1 2,-9 1-2,17 0-1,4 4 2,9 4-1,7 5 0,-3-1 1,-5 0-1,-7-4 0,-14 0 1,-3 1-1,-9-1 0,-12 0 1,-8 4-1,-5 0 0,-11 1 1,-10-1-2</inkml:trace>
    </iact:actionData>
  </iact:action>
  <iact:action type="add" startTime="409180">
    <iact:property name="dataType"/>
    <iact:actionData xml:id="d90">
      <inkml:trace xmlns:inkml="http://www.w3.org/2003/InkML" xml:id="stk90" contextRef="#ctx0" brushRef="#br0">22228 12449 0,'0'0'10,"0"0"-2,0 0 1,0 0-1,0 0 1,8-66 1,5 12-1,3-4 1,5 0-1,0 9 1,3 3-2,5 5 1,9-1 2,7-3-3,17-9 1,17 0 1,20 0-1,-8 9 0,4 3 0,0 1 1,-12 8 0,-8 4-2,-9 4 2,-4 4-1,0 5 0,4 3 1,13 5 0,16 4-2,17 4 2,-5 8-2,-3 5 2,-1 7-1,-12 5 1,-4 8-1,-4 5 1,-5-1-2,1 0 2,0 5-1,-1 7 0,-7 9 2,-9 4-4,-13-4 3,-16-8 0,-8-9-2,-12 1 2,-13-1-1,-13 9 0,-24 12 1,-33 12-1,-34 5 0,-16-13 1,-12-12-1,-9-12 0,-12-13 0,-8-17 0,-5-24 1,-8-34-1</inkml:trace>
    </iact:actionData>
  </iact:action>
  <iact:action type="add" startTime="411363">
    <iact:property name="dataType"/>
    <iact:actionData xml:id="d91">
      <inkml:trace xmlns:inkml="http://www.w3.org/2003/InkML" xml:id="stk91" contextRef="#ctx0" brushRef="#br0">15563 9692 0,'0'0'6,"0"0"3,0 0 0,0 0 0,0 0 1,0 0-1,0 0 0,0 0 1,0 0-1,0 0 1,0 0-1,0 0 0,0 0 0,0 0 1,0 0-1,62-8 0,-13 8 1,18 0-1,28 4 0,25 4 0,29-4 1,16 0-1,1-4 0,12-8 1,-5 0-1,14-9 0,-1 1 1,4-5-1,-4 4 0,9 5 1,7 8-1,-7 4 0,3 0 0,30 4 0,4 4 0,-9-4 1,1-4-1,-13 0 0,-17-4 1,-28 4-1,-30 0 0,-37 0 1,-20 0-1</inkml:trace>
    </iact:actionData>
  </iact:action>
  <iact:action type="add" startTime="412186">
    <iact:property name="dataType"/>
    <iact:actionData xml:id="d92">
      <inkml:trace xmlns:inkml="http://www.w3.org/2003/InkML" xml:id="stk92" contextRef="#ctx0" brushRef="#br0">15666 10110 0,'0'0'6,"0"0"4,0 0 1,0 0-4,75-4 2,-13-4 1,8-1 0,5 1-2,-13 4 1,-5 0 1,6 4 1,15 0-4,26-4 3,40 0 0,63-5-1,54 1 0,62-8 0,24-5 0,17-4 1,-12 0-1,-5-4 0,5-12 0,-25-5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2:28:21.37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22860">
    <iact:property name="dataType"/>
    <iact:actionData xml:id="d0">
      <inkml:trace xmlns:inkml="http://www.w3.org/2003/InkML" xml:id="stk0" contextRef="#ctx0" brushRef="#br0">5149 14097 0,'0'0'1,"0"0"2,0 0 6,0 0 0,0 0 1,0 0-1,46 0 1,-22 0-1,1 4 0,8 5 1,5 3-1,7 1 0,1 3 0,11 1 1,14-5-1,16 0 2,8-7-3,8 3 1,5 0 2,-5 0-3,-3 1 1,-5-5 0,0-4 1,0 0-1,4 4 0,1 4 1,-1 1-1,0-5 0,13-4 1,8-4-1,8-1 0,0 5 1,-3 0-1,-1-4 0,-8 0 1,-13-4-1,-8 4 0,-8 4 0,-13 4 0,5 4 0,-4 0 1,-1 1-1,-8-5 0,-4-4 0,-4 0 1,0 0-1,8 0 1,1 4-1,7 4 0,5 5 0,3-5 1,26 0-1,41 1 0</inkml:trace>
    </iact:actionData>
  </iact:action>
  <iact:action type="add" startTime="24318">
    <iact:property name="dataType"/>
    <iact:actionData xml:id="d1">
      <inkml:trace xmlns:inkml="http://www.w3.org/2003/InkML" xml:id="stk1" contextRef="#ctx0" brushRef="#br0">10648 14192 0,'0'0'7,"0"0"10,0 0-15,0 0 6,0 0 2,0 0-1,0 0 1,0 0-1,0 0 0,49 13 0,-32-13 1,3 0-1,5 0 1,8 4-1,5 0 0,11 0 0,5 5 1,8 3-1,0-4 0,-4 1 3,0-5-4,0-4 1,4 0 0,8 0 0,9 0 2,4 0-2,-1 4-1,-3 4 2,0-4-1,-17 0 0,0-4 1,0 0-1,4-4 0,0 4 0,5 0 1,-5 0-1,0 4 0,-4 1 1,-4-1-1,0 4 1,-8 0-2,-1-4 2,-7 1-1,-1-1 2,0 0-3,1 0 1,-1 0 1,5 0-2,7 0 2,5 1 0,4-1-2,0 4 2,0-4-1,5 0 0,-1 0 1,-4 1-1,4-1 1,-4 0-1,4 0 0,13 0 0,0 0 0,-1-4 1,13 0 0,-12 4-2,8 1 1,0-1 0,-1 0 2,1 0-3,0 0 2,0-8-1,12-8 1</inkml:trace>
    </iact:actionData>
  </iact:action>
  <iact:action type="add" startTime="26279">
    <iact:property name="dataType"/>
    <iact:actionData xml:id="d2">
      <inkml:trace xmlns:inkml="http://www.w3.org/2003/InkML" xml:id="stk2" contextRef="#ctx0" brushRef="#br0">6961 15563 0,'0'0'7,"0"0"1,0 0 2,0 0 0,0 0-1,0 0 0,71 12 0,-1-16 1,29-4-1,13 0 1,-9 4 1,-3-1-3,11 5 1,9 0 2,17 5-3,12 3 2,12 0-1,13-4 1,8 0-1,8-4-1,9-4 2,-9 0-1,-12-4 1,-25-5-2,-33 1 2</inkml:trace>
    </iact:actionData>
  </iact:action>
  <iact:action type="add" startTime="28476">
    <iact:property name="dataType"/>
    <iact:actionData xml:id="d3">
      <inkml:trace xmlns:inkml="http://www.w3.org/2003/InkML" xml:id="stk3" contextRef="#ctx0" brushRef="#br0">10350 15716 0,'0'0'7,"0"0"2,0 0 0,0 0 1,0 0-1,0 0 0,82-12 0,-15-1 1,11-3-1,13-1 0,-4 5 1,-4 8 0,4 4-1,-4 0 0,20 0 0,25-5 1,13-3-1,16 4 0,4 0 0,-7 0 1,-10 0-1,-15 4 0,-18 4 1,-7 4-1,-9 4 0,4 1 1,-8-1-1,9-3 0,7-1 0,13 4 1,4 5-1,-8-1 0,0 1 1,20 4-1,30 8 0</inkml:trace>
    </iact:actionData>
  </iact:action>
  <iact:action type="add" startTime="189711">
    <iact:property name="dataType"/>
    <iact:actionData xml:id="d4">
      <inkml:trace xmlns:inkml="http://www.w3.org/2003/InkML" xml:id="stk4" contextRef="#ctx0" brushRef="#br0">7797 3246 0,'0'0'2,"0"0"0,0 0 8,0 0-2,58-9 1,-13 1 1,9 8-1,4-8 1,-4-1-1,-9 1 0,-3 8 0,-9-8 1,-4 8-1,0-8 2,0 8-3,0-9 1,4 9 1,-8 0-1,12 0 0,8 0 1,9 0 2,4 0-4,0 0 1,0 0 0,0 0 1,-9 0-1,-7 0 1,-1-8-2,1 8 2,-5 0-1,4 0 0,1 0 2,3 0-3,5 0 2,12 0-1,4 8 1,4-8-2,1 0 1,-9 0 1,-4-8-1,-5 8 0,1-8 0,0 8 1,4 0-1,0 0 1,4 0-2,8 0 2,9 0-1,-1 0 0,-3-9 1,-1 9-1,-7-8 0,-5 0 1,-4 8 0,4-8-2,-9 8 2,5 0-1,0 0 0,4 8 0,5-8 1,-5 0 0,0-8-2,-4 8 2,4-9-1,-4 1 0,-5 0 0,5 8 1,0 0-1,13 8 0,-1-8 3,0 0-5,5 0 3,-5 0-2,0-8 1,-3 0 1,-5-1-1,-4 1 1,-5 8-1,5 8 2,0-8-4,8 9 3,1-9-1,-1 8 0,0-8 1,0-8-1,-4 8 0,0-9 1,0 9 0,-4 0-2,4 9 1,0-9 1,5 8-2,11 0 2</inkml:trace>
    </iact:actionData>
  </iact:action>
  <iact:action type="add" startTime="210799">
    <iact:property name="dataType"/>
    <iact:actionData xml:id="d5">
      <inkml:trace xmlns:inkml="http://www.w3.org/2003/InkML" xml:id="stk5" contextRef="#ctx0" brushRef="#br0">7727 6728 0,'0'0'1,"0"0"2,0 0 6,0 0 0,0 0 0,0 0 1,66-9-1,-8 1 0,16-4 1,5-5-1,-5-4 0,-3 1 1,-13 3 0,-1 5 23,14-1-32,-1 5-1,29-5 4,13-3 3,4-1 3,-13-3-1,-7 3 0,-10 1 0,1-1 1,-4 5-1,0-5 1,-9 0-1,-12 5 0,-8 4 0,-4-1 1,-1 1-1</inkml:trace>
    </iact:actionData>
  </iact:action>
  <iact:action type="add" startTime="211582">
    <iact:property name="dataType"/>
    <iact:actionData xml:id="d6">
      <inkml:trace xmlns:inkml="http://www.w3.org/2003/InkML" xml:id="stk6" contextRef="#ctx0" brushRef="#br0">10039 6318 0,'0'0'7,"0"0"3,0 0-1,0 0 0,71 0 0,-26 0 1,5 0-1,-5 0 0,-7 0 1,-5 0-1,-4 4 1,0 0-2,4 0 2,8 0-2,13 5 3,12-1-2,13 0 0,12 0 0,-4-4 0,-13 5 1,-12-5-1,-4 0 0,-8 4 1,-1-4-1,1 1 0,4-1 1,0-4-1,-1 0 1,1 0-1,-4 0 0,-9 0 0,1 0 0,3-4 1,13-1-2</inkml:trace>
    </iact:actionData>
  </iact:action>
  <iact:action type="add" startTime="218177">
    <iact:property name="dataType"/>
    <iact:actionData xml:id="d7">
      <inkml:trace xmlns:inkml="http://www.w3.org/2003/InkML" xml:id="stk7" contextRef="#ctx0" brushRef="#br0">20590 11895 0,'0'0'1,"0"0"2,0 0 6,0 0 1,0 0-2,0 0 2,0 0-1,41 0 0,-24-17 1,-1-8-1,-3-8 1,-1-4-1,-12 0-1,-8-5 2,-5-8-1,-12-7 1,-16-14-1,-13-12 2,-28-8-1,-10 4 0,-7 17-1,4 20 0,8 21 0,17 21 0,-1 16 1,1 38-1,4 49 1,12 38-1,21 11 0,25-19 0,12-26 0,12-16 1,9-21-1,13-25 3,15-20-4,22-26 1,41-36-1,28-46 2,-3-33-1,-21-17 0,-25 8 1,-20 34-1,-26 24 2,-11 26-4,-14 20 3,-7 12-2,-9 9 2,-4 4-1,1 4-2,-5 4 3,0 4-1,0-8 0,-17 58 0,5 4 1,-5 38-1,0 24 0,1 21 1,-1 4-1,1 0 0,3 8 0,1 17 0,4 4 1,4-4-1,-9-12 1,5-22-1,4-20 0,0-24 0,-1-34 0,1-21 1,0-20-1</inkml:trace>
    </iact:actionData>
  </iact:action>
  <iact:action type="add" startTime="219590">
    <iact:property name="dataType"/>
    <iact:actionData xml:id="d8">
      <inkml:trace xmlns:inkml="http://www.w3.org/2003/InkML" xml:id="stk8" contextRef="#ctx0" brushRef="#br0">22956 10988 0,'0'0'7,"0"0"2,0 0 1,0 0-2,-41 116 1,-17 78 1,-12 71 0,16-37 2,25-75-4,16-37 3,18-12-4,23 16 3,30 37 0,29 17-1,-4-25 0,-29-29 0,-38-41 1,-24-21-2,-33 0 3,-59 8-3,-73 13 2,-42-21-1,-17-25 1,13-29-2</inkml:trace>
    </iact:actionData>
  </iact:action>
  <iact:action type="add" startTime="219934">
    <iact:property name="dataType"/>
    <iact:actionData xml:id="d9">
      <inkml:trace xmlns:inkml="http://www.w3.org/2003/InkML" xml:id="stk9" contextRef="#ctx0" brushRef="#br0">22828 11323 0,'0'0'5,"45"17"4,42-1 1,66 9-1,50-16 2,16-30-1,-20-33-1</inkml:trace>
    </iact:actionData>
  </iact:action>
  <iact:action type="add" startTime="220404">
    <iact:property name="dataType"/>
    <iact:actionData xml:id="d10">
      <inkml:trace xmlns:inkml="http://www.w3.org/2003/InkML" xml:id="stk10" contextRef="#ctx0" brushRef="#br0">20598 15447 0,'0'0'6,"0"0"3,0 0 1,0 0-1,0 0 0,-13-62 1,1 20-1,-9-15 1,-12-22-1,-25-16 0,-16-9 1,-21 5-1,-9 16 0,9 29 1,12 33-1,21 38 0,0 45 1,4 58-1,9 46 0,20 4 0,20-42 0,14-25 1,11-28-1,17-34 1,13-32-1,32-30 0,51-58 1,24-57-2,-21-22 2,-41 17-1,-33 42 0,-21 41 1,-16 25-1,-13 21 0,-4 7 1,1 10-1,7 19 0,13 39 1,16 44-1,13 26 0,8-5 0,12-12 1,9-29-2,-12-50 2,-18-49-1</inkml:trace>
    </iact:actionData>
  </iact:action>
  <iact:action type="add" startTime="235685">
    <iact:property name="dataType"/>
    <iact:actionData xml:id="d11">
      <inkml:trace xmlns:inkml="http://www.w3.org/2003/InkML" xml:id="stk11" contextRef="#ctx0" brushRef="#br0">19812 13464 0,'0'0'1,"0"0"1,0 0 7,0 0 2,0 0-3,0 0 1,0 0 1,58 41-1,37-28 1,75 3-1,69 9 1,55 4 1</inkml:trace>
    </iact:actionData>
  </iact:action>
  <iact:action type="add" startTime="235950">
    <iact:property name="dataType"/>
    <iact:actionData xml:id="d12">
      <inkml:trace xmlns:inkml="http://www.w3.org/2003/InkML" xml:id="stk12" contextRef="#ctx0" brushRef="#br0">22960 13861 0,'0'0'7,"0"0"1,42 0 2,28-12-1</inkml:trace>
    </iact:actionData>
  </iact:action>
  <iact:action type="add" startTime="236495">
    <iact:property name="dataType"/>
    <iact:actionData xml:id="d13">
      <inkml:trace xmlns:inkml="http://www.w3.org/2003/InkML" xml:id="stk13" contextRef="#ctx0" brushRef="#br0">19071 16312 0,'0'0'6,"0"0"3,0 0 1,42-4-1,36-4 0,71-5 1,62 1 1,17 8-3,-9 0 1,-16 8 0,-21 4 0,-13 5 1,-7 3-1,-22-12 0,-20-16 0</inkml:trace>
    </iact:actionData>
  </iact:action>
  <iact:action type="add" startTime="237040">
    <iact:property name="dataType"/>
    <iact:actionData xml:id="d14">
      <inkml:trace xmlns:inkml="http://www.w3.org/2003/InkML" xml:id="stk14" contextRef="#ctx0" brushRef="#br0">21943 13770 0,'0'0'7,"0"0"2,0 0 1,0 0-1,0 0 0,41 0 0,-16 0 0,8 0 1,4 4-1,4 0 0,9 5 1,12-1-1,17 0 0,28 1 2,22 3-3,11 5 2,-3-1-1,-17-3 0,4-1 1,8-4-2</inkml:trace>
    </iact:actionData>
  </iact:action>
  <iact:action type="add" startTime="250926">
    <iact:property name="dataType"/>
    <iact:actionData xml:id="d15">
      <inkml:trace xmlns:inkml="http://www.w3.org/2003/InkML" xml:id="stk15" contextRef="#ctx0" brushRef="#br0">20590 11067 0,'0'0'1,"0"0"2</inkml:trace>
    </iact:actionData>
  </iact:action>
  <iact:action type="add" startTime="257885">
    <iact:property name="dataType"/>
    <iact:actionData xml:id="d16">
      <inkml:trace xmlns:inkml="http://www.w3.org/2003/InkML" xml:id="stk16" contextRef="#ctx0" brushRef="#br0">10259 5523 0,'0'0'2,"0"0"-2,0 0 10,0 0-1,20-62 0,9 16 0,9-16 1,3-8-1,0-1 1,1 9-1,-9 8 3,12 9-5,13-5 3,17 5-1,16 3 0,0 9 0,-9 12 1,-11 9-1,-13 12 0,0 4 2,8 4-3,17 5 2,16 3-2,8 9 2,-3 8-1,-9 0 0,-12 5 1,-13-1-1,-4 4 1,1 9-2,-10 0 2,-3 3-1,-8 1 0,-13-8 1,-12-5-1,-9 1 0,-8 3 1,-4 1-1,-8 8 0,-5 4 1,-7 4-1,-1 0 0,-4 0 1,0-4-2,-4 0 2,-4 0 0,-12 8-2,-30 8 2,-32 9-1,-17-8-1,8-13 2,25-17 0,12-11-1,1-10 1,-26-7-2,-3-13 2,-18-12 0,10-21-2,11-21 1,5-24 2,12-59-3,25-90 1</inkml:trace>
    </iact:actionData>
  </iact:action>
  <iact:action type="add" startTime="259849">
    <iact:property name="dataType"/>
    <iact:actionData xml:id="d17">
      <inkml:trace xmlns:inkml="http://www.w3.org/2003/InkML" xml:id="stk17" contextRef="#ctx0" brushRef="#br0">7698 6541 0,'0'0'7,"0"0"2,-29-83 0,12 17 1,1-8-1,7-9 1,5-12-1,4-25 2,4-9-3,0 9 1,1 21 1,-1 16-1,4 17 0,4 8 1,5 8 0,12 5-1,16 3 0,34 1 0,29-1 1,7 5-1,-11 4 0,-13 8 0,-12 9 1,-1 3-1,1 9 1,16 4-1,12 4 0,13 13 0,21 16 0,16 12 1,-8 9 0,-4-4-2,-41-13 1,-30-8 1,-20-4 0,-25 0-2,-9 0 3,-11 12-3,-18 21 1,-40 54 1,-71 62-1,-66 37 1,-34-8-1,13-42 1,30-41-2,48-45 2,42-30-2</inkml:trace>
    </iact:actionData>
  </iact:action>
  <iact:action type="add" startTime="261172">
    <iact:property name="dataType"/>
    <iact:actionData xml:id="d18">
      <inkml:trace xmlns:inkml="http://www.w3.org/2003/InkML" xml:id="stk18" contextRef="#ctx0" brushRef="#br0">19348 13306 0,'0'0'7,"0"0"2,0 0 0,0 0 0,0 0 1,0 0-1,0 0 0,54 0 0,-25 0 1,4 5-1,13-1 0,16 4 0,25 4 1,24 5-1,34 4 2,17 4 0,15 4-2,-3 0 0,-8 0 1,-13-1 1,-25-3-2,-24-4 2,-26-9-4,-24-12-1,-9-8 3</inkml:trace>
    </iact:actionData>
  </iact:action>
  <iact:action type="add" startTime="261718">
    <iact:property name="dataType"/>
    <iact:actionData xml:id="d19">
      <inkml:trace xmlns:inkml="http://www.w3.org/2003/InkML" xml:id="stk19" contextRef="#ctx0" brushRef="#br0">21922 13836 0,'0'0'6,"0"0"3,0 0 0,0 0 1,0 0-1,0 0 0,0 0 1,49 34-1,30-5 0,29 8 0,12 0 1,4-8 0,-8-8-1,-1-13 0,5-8 0,5-4 0</inkml:trace>
    </iact:actionData>
  </iact:action>
  <iact:action type="add" startTime="262319">
    <iact:property name="dataType"/>
    <iact:actionData xml:id="d20">
      <inkml:trace xmlns:inkml="http://www.w3.org/2003/InkML" xml:id="stk20" contextRef="#ctx0" brushRef="#br0">19084 16114 0,'0'0'6,"0"0"3,0 0 0,49 20 1,88-7-1,128-17 2,148-34-1,38-57 0,-66-46 0,-87-24-2</inkml:trace>
    </iact:actionData>
  </iact:action>
  <iact:action type="add" startTime="274765">
    <iact:property name="dataType"/>
    <iact:actionData xml:id="d21">
      <inkml:trace xmlns:inkml="http://www.w3.org/2003/InkML" xml:id="stk21" contextRef="#ctx0" brushRef="#br0">19353 13389 0,'0'0'2,"0"0"-1,0 0 9,0 0-1,0 0 1,0 0-1,53-8 1,-24 4-1,0 4 0,0 4 1,0 0-1,4 4 0,13 1 0,8 3 1,16-4-1,21 1 1,12-1-1,9 0 0,4 5 0,0 3 1,-13 1-1,-12-5 0,-16 1 1,-13-1-1,-4-4 0,8 1 1,12-9-1,26-17 0</inkml:trace>
    </iact:actionData>
  </iact:action>
  <iact:action type="add" startTime="275465">
    <iact:property name="dataType"/>
    <iact:actionData xml:id="d22">
      <inkml:trace xmlns:inkml="http://www.w3.org/2003/InkML" xml:id="stk22" contextRef="#ctx0" brushRef="#br0">21971 13642 0,'0'0'7,"0"0"2,0 0 0,0 0 1,0 0 0,0 0-1,0 0 0,0 0 0,0 0 1,63 50-1,-22-34 0,13 5 1,12-1-1,4 1 0,9-4 0,20 3 2,25 9-2,17 5 0,-9-1 0,-8-4 0,-12-5 0,-4-3 1,-13-4-1,-12-5 1,-25-4-1,-13-3 0,-8-5 0</inkml:trace>
    </iact:actionData>
  </iact:action>
  <iact:action type="add" startTime="276150">
    <iact:property name="dataType"/>
    <iact:actionData xml:id="d23">
      <inkml:trace xmlns:inkml="http://www.w3.org/2003/InkML" xml:id="stk23" contextRef="#ctx0" brushRef="#br0">18960 16300 0,'0'0'6,"0"0"3,0 0 1,0 0-1,0 0 1,57 21-1,-3-9 0,37 9 0,42-1 1,61 5 0,50-4 1,17-17-2,20-8 1,-8-4-1,-33-13 1,-16 9-2,-18 7 2,-11-7-1,-9-9 0,-12-20 0</inkml:trace>
    </iact:actionData>
  </iact:action>
  <iact:action type="add" startTime="288919">
    <iact:property name="dataType"/>
    <iact:actionData xml:id="d24">
      <inkml:trace xmlns:inkml="http://www.w3.org/2003/InkML" xml:id="stk24" contextRef="#ctx0" brushRef="#br0">19915 13460 0,'0'0'1,"0"0"3,0 0 4,0 0 1,112-13 1,37-3-1,62 3 1,29 1-1,-17 8 0</inkml:trace>
    </iact:actionData>
  </iact:action>
  <iact:action type="add" startTime="289250">
    <iact:property name="dataType"/>
    <iact:actionData xml:id="d25">
      <inkml:trace xmlns:inkml="http://www.w3.org/2003/InkML" xml:id="stk25" contextRef="#ctx0" brushRef="#br0">22662 13770 0,'0'0'8,"0"0"0</inkml:trace>
    </iact:actionData>
  </iact:action>
  <iact:action type="add" startTime="298462">
    <iact:property name="dataType"/>
    <iact:actionData xml:id="d26">
      <inkml:trace xmlns:inkml="http://www.w3.org/2003/InkML" xml:id="stk26" contextRef="#ctx0" brushRef="#br0">16907 6193 0,'0'0'1,"0"0"1,0 0 10,0 0-6,0 0 4,0 0-1,0 0 1,0 0-1,0 0 1,0 0-1,46 13 0,-34-9 1,5 0-1,8 0 0,4 0 0,4-4 1,8 0-1,5-4 0,3 0 0,-7 4 1,-1 0-1,0 0 0,1 4 2,-1 0-3,5 5 2,3-1-1,1-4 0,-9-4 0</inkml:trace>
    </iact:actionData>
  </iact:action>
  <iact:action type="add" startTime="300536">
    <iact:property name="dataType"/>
    <iact:actionData xml:id="d27">
      <inkml:trace xmlns:inkml="http://www.w3.org/2003/InkML" xml:id="stk27" contextRef="#ctx0" brushRef="#br0">19795 13447 0,'0'0'7,"0"0"2,0 0 0,0 0 1,0 0-1,0 0 0,0 0 0,0 0 0,58 46 1,-21-38-1,13 4 1,20 9-1,17 8 0,0 4 0,0 0 2,-4-4 0,-9 0-1,-8 0-1,-8-4 0,-16-4 0,-9 0 0,-8-5 1</inkml:trace>
    </iact:actionData>
  </iact:action>
  <iact:action type="add" startTime="301515">
    <iact:property name="dataType"/>
    <iact:actionData xml:id="d28">
      <inkml:trace xmlns:inkml="http://www.w3.org/2003/InkML" xml:id="stk28" contextRef="#ctx0" brushRef="#br0">22116 13899 0,'0'0'8,"0"0"0,0 0 2,87 4-1,41-42 0,100-49 2,20-28-2,-41 28 0,-58 45 0,-62 30 0,-37 8 1,-21 4-1,-13 8 0</inkml:trace>
    </iact:actionData>
  </iact:action>
  <iact:action type="add" startTime="302236">
    <iact:property name="dataType"/>
    <iact:actionData xml:id="d29">
      <inkml:trace xmlns:inkml="http://www.w3.org/2003/InkML" xml:id="stk29" contextRef="#ctx0" brushRef="#br0">19915 16316 0,'0'0'7,"133"-24"2</inkml:trace>
    </iact:actionData>
  </iact:action>
  <iact:action type="add" startTime="316389">
    <iact:property name="dataType"/>
    <iact:actionData xml:id="d30">
      <inkml:trace xmlns:inkml="http://www.w3.org/2003/InkML" xml:id="stk30" contextRef="#ctx0" brushRef="#br0">7615 7531 0,'0'0'2,"0"0"0,0 0 7,0 0 1,0 0 0,0 0-2,0 0 1,0 0 1,0 0-1,0 0 0,0 0 0,45 12 1,-3 1-1,16-1 1,20 0-1,9 1 0,-4-1 0,-4-3 3,-13 3-3,-4-4 2,-4 1-3,-9-1 2,1-4-1,0-4 0,3-4 0,14-4 0,15-9 2,18-4-2</inkml:trace>
    </iact:actionData>
  </iact:action>
  <iact:action type="add" startTime="316998">
    <iact:property name="dataType"/>
    <iact:actionData xml:id="d31">
      <inkml:trace xmlns:inkml="http://www.w3.org/2003/InkML" xml:id="stk31" contextRef="#ctx0" brushRef="#br0">9824 7614 0,'0'0'6,"0"0"3,0 0 0,0 0 1,0 0-1,50 29 0,-13-21 0,9 0 1,12 0-1,-5 1 0,9 3 1,5 5-1,7 7 2,1 1 0,-1 0-1,-4-8-2,-3-1 2,-5-3-1,-9-5-1,-3 0 2,-9-4-1,-7-4 0,-6-4 0</inkml:trace>
    </iact:actionData>
  </iact:action>
  <iact:action type="add" startTime="319808">
    <iact:property name="dataType"/>
    <iact:actionData xml:id="d32">
      <inkml:trace xmlns:inkml="http://www.w3.org/2003/InkML" xml:id="stk32" contextRef="#ctx0" brushRef="#br0">8988 7609 0,'0'0'6,"0"0"3,0 0 1,0 0-1,0 0 1,0 0-1,0 0 0,0 0 0,0 0 1,0 0-1,46 25 0,-34-16 0,9-1 1,16 0-1,5-4 0,24-4 0,13-4 1,-1 0-1,-16 0 0,-4 0 2,-25 4-3,-4-4 2,0-1-1,0-3 1,8-4-2</inkml:trace>
    </iact:actionData>
  </iact:action>
  <iact:action type="add" startTime="357614">
    <iact:property name="dataType"/>
    <iact:actionData xml:id="d33">
      <inkml:trace xmlns:inkml="http://www.w3.org/2003/InkML" xml:id="stk33" contextRef="#ctx0" brushRef="#br0">10548 14035 0,'0'0'1,"0"0"3,0 0 4,0 0 2,0 0-1,0 0 0,0 0 1,0 0-1,0 0 0,0 0 1,-4 42-1,12-34 0,1 0 0,3 0 2,1 1-3,7-5 1,13 4 0,21 0 1,21 1-1,20-1 0,8 0 1,-20-8 0,-17-8 8,-12-9-18</inkml:trace>
    </iact:actionData>
  </iact:action>
  <iact:action type="add" startTime="358334">
    <iact:property name="dataType"/>
    <iact:actionData xml:id="d34">
      <inkml:trace xmlns:inkml="http://www.w3.org/2003/InkML" xml:id="stk34" contextRef="#ctx0" brushRef="#br0">11276 14039 0,'0'0'7,"0"0"0,0 0 3,0 0-1,0 0 0,0 0 1,0 0-1,63 25 0,-6-25 1,26-4-1,8-4 0,-12-1 0,-21 5 1,-13 0 0,-8 4-1,-8-4 1</inkml:trace>
    </iact:actionData>
  </iact:action>
  <iact:action type="add" startTime="359598">
    <iact:property name="dataType"/>
    <iact:actionData xml:id="d35">
      <inkml:trace xmlns:inkml="http://www.w3.org/2003/InkML" xml:id="stk35" contextRef="#ctx0" brushRef="#br0">12071 14056 0,'0'0'7,"0"0"2,0 0 0,0 0 1,0 0-1,0 0 0,0 0 0,0 0 1,0 0-1,0 0 0,25 41 1,-21-37-1,0 1 0,0-1 1,4-4-1,5 4 0,-1-4 0,5 0 1,-1 0-1,5 0 0,4 0 1,8 0-1,4 0 0,4 0 0,1 0 1,-5-4-1,0 0 0,1-9 0</inkml:trace>
    </iact:actionData>
  </iact:action>
  <iact:action type="add" startTime="365923">
    <iact:property name="dataType"/>
    <iact:actionData xml:id="d36">
      <inkml:trace xmlns:inkml="http://www.w3.org/2003/InkML" xml:id="stk36" contextRef="#ctx0" brushRef="#br0">8211 7531 0,'0'0'2,"0"0"1,0 0 5,0 0 2,0 0-1,0 0 0,0 0 0,0 0 1,0 0-1,0 0 0,0 0 1,0 0-1,0 0 0,0 0 0,0 0 1,0 0-1,0 0 1,0 0-2,45 33 2,-28-25-1,3 5 0,1-1 1,0-4-1,-1 5 1,1-5-1,8 4-1,-4-3 2,4-1-1,8 0 1,5 1-1,-1-1 0,4 0 1,-3-4 0,-1 0-1,-4-4 0,-4 5 0,1-5 0,-5 0 1,0 4-1,-1 0 1,1 0-2,0 0 2,4 0-1,-4 0 1,0 5-1,0-5 0,0 0 1,-4 0-1,4 0 0,0 0 0,4 0 0,0-4 1,5 0-1,-1 0 0,0-4 0,0 0 1,-4 0-1,0 4 0,1 0 1,-1 0-1,-4 0 0,0 0 0,0 0 1,-1 0-1,1 0 0,0 0 1,-4 4-1,0 0 0,0 0 0,0 1 1,4-1-1,0 0 0,8-4 0,8 0 1,9 0-1,4-4 0,0 0 1,-4-1 0,-9 1-2,-3 0 2,-13 0-2,4 0 2,4-4-1,4-13 0</inkml:trace>
    </iact:actionData>
  </iact:action>
  <iact:action type="add" startTime="377410">
    <iact:property name="dataType"/>
    <iact:actionData xml:id="d37">
      <inkml:trace xmlns:inkml="http://www.w3.org/2003/InkML" xml:id="stk37" contextRef="#ctx0" brushRef="#br0">6225 7535 0,'0'0'2,"0"0"-1,-42-13 19,1-3-18,-21-17 4,-13-25 4,1-17 0,16-3-2,17 7 3,16 9 0,12 12-2,9 5 0,4-1 0,13-7 0,16-10 0,16-7 2,17-9-2,9 1 1,-5 7-2,-12 18 2,-5 15-1,-3 9 0,-1 9 1,-3 3-1,11 0 0,14 1 0,3-1 1,-4 5-2,-8 8 2,-8 8-1,-1 8 0,-7 17 0,-1 13 1,-4 16 0,-4 12-1,-8 13 1,-16 0-2,-9 4 1,-21 16 0,-25 17 1,-20-8 0,-12-17-1,-5-20 2,8-17-4,5-17 3,8-8-1,12-16 0,9-9 0,0-4-1</inkml:trace>
    </iact:actionData>
  </iact:action>
  <iact:action type="add" startTime="381574">
    <iact:property name="dataType"/>
    <iact:actionData xml:id="d38">
      <inkml:trace xmlns:inkml="http://www.w3.org/2003/InkML" xml:id="stk38" contextRef="#ctx0" brushRef="#br0">6250 9092 0,'0'0'2,"0"0"0,0 0 7,0 0 2,0 0-3,0 0 1,0 0 1,0 0-1,0 0 0,0 0 0,33 49 1,-17-32-1,9-1 0,16 9 1,30 4-1,28 4 0,21 1 2,-4-10-3,4-3 2,4-9-1,8-3 0,-3-5 0,-18 0 1,-11 0-1,-1 0 0,9 5 1,7-1-1,9-4 0,-4 0 1,-4-4-1,0 4 0,4 0 0,13 1 0,7-1 0,5 0 1,8 4-1,17 0 1,8 1-1,0-1 0,-9 0 0,-20 1 1,-12-1-1,-9 0 0</inkml:trace>
    </iact:actionData>
  </iact:action>
  <iact:action type="add" startTime="384271">
    <iact:property name="dataType"/>
    <iact:actionData xml:id="d39">
      <inkml:trace xmlns:inkml="http://www.w3.org/2003/InkML" xml:id="stk39" contextRef="#ctx0" brushRef="#br0">8372 7531 0,'0'0'2,"0"0"-1,0 0 18,0 0-18,0 0 7,0 0 2,0 0-1,0 0 1,0 0-1,0 0 0,-45 0 0,32 0 1,-8 0-2,-8 0 2,-8-4-1,-12-1 1,-9-3-1,0 0 1,8 0-1,5-1 0,3 1 1,9 0-1,4 0 0,4-1 0,5 1 1,-1-4-1,0-5 0,1 0 0,-5-7 2,0-10-2,0-3 0,0-4 0,5-1 1,3 5-1,5 0 0,3 4 0,5 0 1,0 4 0,0 0 0,0 0-3,0 4 3,0 0-1,-1 0 1,1 0 0,4 5-2,0-1 2,0 4-1,0 1 0,4-1 0,1 1 1,-1-1 0,4-4-2,4 1 1,1-1 0,3 0 1,1 1-1,4 3 1,-1 0-1,1 5-1,-5 4 5,1-1-6,4 5 2,-1 0 0,9 0 1,-8 4-1,12 0 1,9 0-2,3 0 2,1 4-2,-1 0 2,-4 0 0,-3 1-1,-5-1-1,-4 0 2,-4 0 0,-1 0-1,9 0 1,-12 0-2,8 5 1,0-1 1,-4 4-1,0 1 0,4 3 2,0 5-3,4 8 1,4 8 1,0 1 0,0 3-1,-3 0-1,-5 1 1,-5-1 1,-3 1 1,-4-1-3,-5 0 1,-8-3 0,-4-1 0,-12 13 1,-21 20 0,-21 21-2,-12 25 2</inkml:trace>
    </iact:actionData>
  </iact:action>
  <iact:action type="add" startTime="385695">
    <iact:property name="dataType"/>
    <iact:actionData xml:id="d40">
      <inkml:trace xmlns:inkml="http://www.w3.org/2003/InkML" xml:id="stk40" contextRef="#ctx0" brushRef="#br0">9837 7796 0,'0'0'6,"0"0"3,0 0 0,0 0 1,0 0-1,0 0 0,0-67 1,-4 22-1,-5-5 0,-3-4 1,-5-4-1,1-8 0,-1 0 0,9 0 2,4 4-3,4 4 1,4 4 1,4 8-1,0 5 0,1 4 1,-1-1-1,4 1 0,5-4 0,4-5 0,3 5 1,1 4 0,0 8-1,8 4 0,-12 8 0,12 5 0,4 3 1,13 5-1,8 0 0,16 4 1,13 8-1,17 9 0,11 8 0,1 4 1,-21-4-1,-16-1 0,-25-3 1,-13 0-1,-8 4 0,-8 8 1,-4 12-2,-5 13 2,-7 4-1,-5 9 2,-4-5-3,-17 4 1,-16 1 0,-21 3 1,-16-3-1,-13-9 0,-8-4 0,-25 0 1,-16-4-1,-13-1 0,25-11 1,37-21-1,34-30-1,7-36 2</inkml:trace>
    </iact:actionData>
  </iact:action>
  <iact:action type="add" startTime="387082">
    <iact:property name="dataType"/>
    <iact:actionData xml:id="d41">
      <inkml:trace xmlns:inkml="http://www.w3.org/2003/InkML" xml:id="stk41" contextRef="#ctx0" brushRef="#br0">8765 8148 0,'0'0'6,"0"0"3,0 0 1,0 0-1,0 0 0,0 0 1,0 0-1,0 0 0,41 0 0,-32-4 1,-1-1-1,4 1 0,13-4 1,8 0-1,13-5 0,3 1 1,1-1-1,0 5 0,-5 4 0,-3 0 0,-1 0 2,0 4-1,5 0-1,-1 0 0,9 4 1,0 0-1,-4 0 0,-9-4 0,-12 0 1,-8 0-1,-9 0 0,-8 0 0,-4 0 0,0 0 0,0 0 1,-107-8-1,40 8 1,-3 8 0,0 9-2,16 3 2,4 1-2</inkml:trace>
    </iact:actionData>
  </iact:action>
  <iact:action type="add" startTime="392752">
    <iact:property name="dataType"/>
    <iact:actionData xml:id="d42">
      <inkml:trace xmlns:inkml="http://www.w3.org/2003/InkML" xml:id="stk42" contextRef="#ctx0" brushRef="#br0">6969 10677 0,'0'0'2,"0"0"1,0 0 5,0 0 3,0 0-3,0 0 1,0 0 1,0 0-1,0 0 0,0 0 1,0 0-1,0 0 0,0 0 0,0 0 1,0 0-1,0 0 0,0 0 1,29 42-1,-16-38 0,3 0 0,5 0 1,8 0-1,4-4 0,9 0 0,3 0 1,1 0-1,-5 0 0,0 0 1,1 0-1,-1 0 1,0 4 1,5 1 0,-9-5-2,5 4 0,-5-4 0,0 0 1,0 0 0,0 0-2,9 0 2,8-4-1,8-1 0,8 1 1,0 4 1,1 0-4,-5 0 0,-8 0 2,-8 0 1,-5 0-1,1 0 0,-1 0 0,5-4 0,4 0 1,8 4-1,8-4 0,9 4 1,-1 0-1,-3 0 0,-5 4 0,-8 0 1,-4-4-1,0 0 0,4 0 1,8 0-2,9 0 2,8 0 0,-4 4-1,-5 0 0,-8 1 0,-7-1 1,-10 0-1,-3 0 0,0 0 0,8 0 0,8 0 1,4 1-1,5-1 0,-5 0 0,-8 0 0,0 0 1,-12 0-1,-1 0 0,-3 1 0,8 3 2,24-4-2,59-12 0</inkml:trace>
    </iact:actionData>
  </iact:action>
  <iact:action type="add" startTime="409674">
    <iact:property name="dataType"/>
    <iact:actionData xml:id="d43">
      <inkml:trace xmlns:inkml="http://www.w3.org/2003/InkML" xml:id="stk43" contextRef="#ctx0" brushRef="#br0">11359 10524 0,'0'0'1,"0"0"3,0 0 4,0 0 2,0 0-1,0 0 0,21 46 0,-21-38 1,4 0-1,0-4 0,0 1 1,0-1-1,1 0 0,-1 0 1,0 0-1,4 0 0,0 0 0,5 1 1,3 3-1,5 0 0,4 0 0,0 1 0,8-1 1,4 0-1,0 1 0,5-1 1,-1 0-1,0 0 0,1 5 2,-1-5-1,0 0 0,-3 1-1,-1-1 1,4-4-1,1 4 0,3 1 1,5-5-1,0 0 0,-5 0 0,-4 0 0,-3-4 1,-5 4-1,0-4 1,0 4-1,0-4 1,0 0-2,0 0 1,0 0 1,0 0-1,1 5 0,-10-5 1,5 4 1,0 0-4,0 0 3,0 0-1,4 0 0,9 0 0,7 1 0,5-1 1,4 0-1,-4 0 2,-5-4-3,-7 0 1,-1 0 0,1 0 0,-1 0 1,-4 0-1,0 0 0,5 0 1,-1 4 1,1 0-4,3 5 3,-4-1-1,1 0 1,-1-4-2,-4 0 1,1 1 1,-5-1-1,0 0 1,-8 0-2,0 0 2,-5-4-1,-3 0 0,3 0 1,1 0-1,4-4-2,4 0 2,4 0 1,4 0-1,0-1 0,-3 5 0,-1 0 0,0 0 1,0 5-1,4-1 1,0 0-1,5 0 0,-1 0 0,0 0 0,-3 0 1,-5-4-1,-8 0 0,-1 0 0,-7 0 0,0 0 1,-1 0 1,-3 0-3,-1 0 2,-4 0-2,0 0 2,1 0 0,-1 0-2,0 0 1,9-16 1,12-46 0</inkml:trace>
    </iact:actionData>
  </iact:action>
  <iact:action type="add" startTime="416730">
    <iact:property name="dataType"/>
    <iact:actionData xml:id="d44">
      <inkml:trace xmlns:inkml="http://www.w3.org/2003/InkML" xml:id="stk44" contextRef="#ctx0" brushRef="#br0">15095 10748 0,'0'0'1,"0"0"1,0 0 7,0 0 1,42 29-1,-18-17 0,10-4 1,-14 1-1,1-1 0,-5-4 0,1 0 4,0 0-7,-1 1 3,1-1 1,7-4-1,5 0 0,0 0 0,9 0 1,-9 0-1,4 0 0,0 0 2,-4 4-3,4 0 2,0 0-1,8 0 0,5 0 0,-1 1 1,1-5-1,-9 0 1,-8 0-1,-4 0 0,-9 0 0,1 0 0,-5 0 2,-3 0-3,-5 0 2,4 0-1,-8 0 1,0 0-1,0 0 0,0 0 0,0 0 0,0 0 0,0 0 2,-116-34-2,79 26 0,0 4 1,0 0-2,3 0 2,1 4-1,0 0 0,-4 0 1,0 0-1,0 0 0,3 0 1,5 0-1,5 0 1,7 0-1,5 0-1,-1 0 2,5 0-1,4 0 0,0 0 0,0 0 1,4 0-1,0 0 1,0 0-1,0 0 0,0 0 0,0 0 0,103 4 1,-70 0 0,0 0-1,4 4 0,-3 1 1,-1-1-2</inkml:trace>
    </iact:actionData>
  </iact:action>
  <iact:action type="add" startTime="428512">
    <iact:property name="dataType"/>
    <iact:actionData xml:id="d45">
      <inkml:trace xmlns:inkml="http://www.w3.org/2003/InkML" xml:id="stk45" contextRef="#ctx0" brushRef="#br0">7739 7564 0,'0'0'2,"0"0"0,0 0 7,0 0 0,0 0 1,0 0-1,0 0 1,0 0 0,0 0-2,0 0 1,17 41 1,-13-37-1,0 1 0,0-1 1,0 0-2,0 0 2,5 0-1,3 0 1,4 0-1,9 1 0,4-1 0,9 0 0,7 0 1,-4 0-1,1-4 1,-1 0-1,-4 0 0,1 4 0,7 0 2,-12 1-3,4 3 1,5 0 1,-1 0-1,1 1 0,-1-1 1,4-4-1,1 0 0,-1 0 1,5-4-1,0 0 1,4 0-1,-13 0 0,4 0 1,-3 0-1,-5 0 1,-4 0-1,0 4 0,0 1 0,-4-1 0,0 0 1,0 4-1,4 0 0,-4-3 1,13-1-1,-5 0 0,8 0 1,1-4-2,-1 0 1,1-4 1,-1 0 0,5 4-1,-13 0 0,1 0 1,-1 0-2,0 0 2,-4 0-1,0 0 0,-4 0 1,0 4-1,0-4 0,4 0 0,9 0 0,7-4 1,9 0-1,8-5 1,1 1-1,-5 4 0,-9 0 0,-3 0 1,-4 4-1,-5 0 0,0 0 1,5 4-1,3 0 0,5-4 1,4 0-1,4-4 0,4 0 0,-3-1 1,-6 1-1,-15 0 0,-1 0 0,-4 0 1,-3 4 0,-6 0-2,-3 0 2,0 0-1,-4 0 0,0 0 0,-5 0 0,1-4 1,3-4-1</inkml:trace>
    </iact:actionData>
  </iact:action>
  <iact:action type="remove" startTime="450307">
    <iact:property name="style" value="instant"/>
    <iact:actionData xml:id="d46" ref="#d7"/>
  </iact:action>
  <iact:action type="remove" startTime="450391">
    <iact:property name="style" value="instant"/>
    <iact:actionData xml:id="d47" ref="#d18"/>
    <iact:actionData xml:id="d48" ref="#d21"/>
  </iact:action>
  <iact:action type="remove" startTime="450421">
    <iact:property name="style" value="instant"/>
    <iact:actionData xml:id="d49" ref="#d10"/>
  </iact:action>
  <iact:action type="remove" startTime="450465">
    <iact:property name="style" value="instant"/>
    <iact:actionData xml:id="d50" ref="#d20"/>
  </iact:action>
  <iact:action type="remove" startTime="450560">
    <iact:property name="style" value="instant"/>
    <iact:actionData xml:id="d51" ref="#d19"/>
  </iact:action>
  <iact:action type="remove" startTime="450560">
    <iact:property name="style" value="instant"/>
    <iact:actionData xml:id="d52" ref="#d22"/>
  </iact:action>
  <iact:action type="remove" startTime="450608">
    <iact:property name="style" value="instant"/>
    <iact:actionData xml:id="d53" ref="#d14"/>
    <iact:actionData xml:id="d54" ref="#d28"/>
  </iact:action>
  <iact:action type="remove" startTime="450673">
    <iact:property name="style" value="instant"/>
    <iact:actionData xml:id="d55" ref="#d8"/>
  </iact:action>
  <iact:action type="remove" startTime="450731">
    <iact:property name="style" value="instant"/>
    <iact:actionData xml:id="d56" ref="#d11"/>
    <iact:actionData xml:id="d57" ref="#d27"/>
  </iact:action>
  <iact:action type="remove" startTime="450806">
    <iact:property name="style" value="instant"/>
    <iact:actionData xml:id="d58" ref="#d13"/>
  </iact:action>
  <iact:action type="remove" startTime="450856">
    <iact:property name="style" value="instant"/>
    <iact:actionData xml:id="d59" ref="#d29"/>
  </iact:action>
  <iact:action type="remove" startTime="451069">
    <iact:property name="style" value="instant"/>
    <iact:actionData xml:id="d60" ref="#d24"/>
  </iact:action>
  <iact:action type="remove" startTime="451553">
    <iact:property name="style" value="instant"/>
    <iact:actionData xml:id="d61" ref="#d23"/>
  </iact:action>
  <iact:action type="remove" startTime="451683">
    <iact:property name="style" value="instant"/>
    <iact:actionData xml:id="d62" ref="#d9"/>
  </iact:action>
  <iact:action type="add" startTime="450246">
    <iact:property name="dataType" value="strokeEraser"/>
    <iact:actionData xml:id="d63">
      <inkml:trace xmlns:inkml="http://www.w3.org/2003/InkML" xml:id="stk46" contextRef="#ctx0" brushRef="#br1">32611 15886 0,'0'0'6,"0"0"3,0 0 0,0 0 0,-71 4 1,1 17-1,-58 45 14,-46 63-22,-29 78 7,5 49-2,32 9 3,34 13 0,41-13 1,20 20-1,34 14 1,37 11 18,41 71-27,71 41 0,62-4 28,20-57-28,26-67 0,-1-71 8,-33-78 20,-16-62-28,-13-54-1,-12-50 2,45-62 6,34-82 2,7-79 0,-20-55-1,-45-19 0,-38-1 1,-62 25-1,-37 33 48,-29 37 9,-33 22-66,-29 19 49,-46 26-44,-45-4-5,-37 3 0,-38 22 0,-3 36 2,-26 46-2,9 59 0,-54 73 1,-33 100 0,0 141-1,29 108 68,74 11-67,42 14 0,53-59 0,58-66-1,38-54 0,29-53 1,28-26 0,42-20-1,54-21 0,53-45 52,55-62-51,57-67 32,87-107-33,50-117 1,-21-82 1,-62-29-2,-42-4 3,-12 0-2,-32 4-1,-34-4 1,-21 8-1,-37 20 1,-41 47 12,-30 53-12,-36 54 7,-25 54 2,-13 28-1,-12 9 0,-21-4 0,-33-8 1,-70-17-1,-63 17 0,-61 53 1,-50 63 0,-95 119-2,-38 113 2,38 53-1,50 13 0,82-34 1,50-8-1,49-16 19,34 4-27,45 0-1,37-13 9,42 1 7,37-17-15,33-1 8,46-28 0,24-54 0,38-37 0,20-58 1,17-46-1,25-62 1,78-99 0,21-112-1,-42-87 0,-24-53 0,-62-1 1,-38 12 0,-28 59-1,-46 58 0,-41 45 0,-34 41 1,-24 26-2,-38-9 2,-36 12-1,-42 13 0,-67 25 1,-20 70-1,-62 75 0,-116 136 1,-58 146-1,34 65 0,65 34 1,38-13-1,82 0 0,21 0 1,50 13 0,17 33-1,7 28 0,38 30 0,29-54 1,62-79 0,49-49-2,30-88 1,53-57 1,42-71-1,3-78 0,88-71 1,78-95-1,34-91 0,3-46 0,-28-29 42,-9-33-46,-8-37-5,4-53 2,-33-43 1,-16-36-3,-34-9 4,-58 58 6,-36 46-1,-59 70 0,-41 79 0,-38 41 1,-28 33-1,-46 4 0,-49-12 46,-42 13-53,-66 12-2,0 66 0,8 83 5,-49 61-3,-33 97-2,-63 94 11,0 63-2,46 49 1,-8 46-2,50-5 1,57-7 0,29-5 4,54 4-7,8 17 3,21 21 0,0 28 1,46-32 0,28-59-1,17-70 0,37-33 0,13-53 0,29-39 1,28-40-2,30-50 2,12-54-1,95-58 0,74-112 1,-16-99-1,-45-50 0</inkml:trace>
    </iact:actionData>
  </iact:action>
  <iact:action type="add" startTime="457639">
    <iact:property name="dataType"/>
    <iact:actionData xml:id="d64">
      <inkml:trace xmlns:inkml="http://www.w3.org/2003/InkML" xml:id="stk47" contextRef="#ctx0" brushRef="#br0">4607 6169 0,'0'0'2,"0"0"-1,0 0 9,0 0-1,0 0 1,0 0-1,0 0 0,0 0 0,37 41 1,-20-29-1,4 1 0,7-1 1,14 1-1,12-5 0,12-4 0,12-8 2,9 0-3,8 0 3,1 0-1,3-5-1,4-3 1,-3-5-1,-5 1 1,-8-1-2,-9 1 2,-3 3 0,-1 1 0,13 3-2,8 5 1,9 0 0,-5 0 0,-12 0 0,-17 0 1,-12 0-1,-4 0 1,0-1 0,4 1-2,12 4 2,9 0 0,3 0-2,1 0 1,-8 4 0,-13 1 1,-9-1-1,-3-4 2,-9 0-3,1 0 2,3 4-1,9 0 1,8 0-3,9 0 1,7 0 1,1 0 1,-1-4-1,-7 0 1,-9 0-1,8-8 1,17-4-1,25-9 0</inkml:trace>
    </iact:actionData>
  </iact:action>
  <iact:action type="add" startTime="459513">
    <iact:property name="dataType"/>
    <iact:actionData xml:id="d65">
      <inkml:trace xmlns:inkml="http://www.w3.org/2003/InkML" xml:id="stk48" contextRef="#ctx0" brushRef="#br0">13689 6239 0,'0'0'6,"0"0"3,0 0 1,95 12-1,29 1 0,45-1 1,13-3 0,-4-1 1,-16-4-2,-5 0 0,0 0 0,25 0 1,21 1-1,33 7 1,16-8-1,13 0 0,-4 5 1,-17-9-2,-21 4 1,-24 4 1,-21 0-1,-21 5 1,-16-1-1,-22-4 1,-27-4-1,-6-16 0,5-13 0</inkml:trace>
    </iact:actionData>
  </iact:action>
  <iact:action type="add" startTime="460604">
    <iact:property name="dataType"/>
    <iact:actionData xml:id="d66">
      <inkml:trace xmlns:inkml="http://www.w3.org/2003/InkML" xml:id="stk49" contextRef="#ctx0" brushRef="#br0">4657 7543 0,'0'0'6,"0"0"3,0 0 1,0 0-1,0 0 0,0 0 1,0 0-1,53 29 0,-32-21 0,0 5 1,4-1-1,4 1 0,8-1 0,4-4 1,9 1-1,8-5 1,0 0-1,0-4 3,-9 4-4,1 0 3,0 0-4,-1 1 12,5-1-17,-4 4 7,8-4-1,8 0 1,4-4 0,9-4 1,-5-4-1,1 4 0,-13 0 0,-4 4 0,-5 4 2,1 0-3,-8 4 2,3 0-1,1 1 0,0-5 0,-1 0 1,1-4 0,0 0-2,3-4 1,5 0 1,-12 4 0,4 4-1,-1 0 0,1 4 0,4 0 0,-1 5 0,1-5 1,4 0-1,0-3 1,0-5-2,12-5 2,1 1 0,-5 4-2,4 0 2,5 9-1,3-1 0,5-4 0,4-4 0,8-4 2,-8-4-3,4-1 2,-8 5-1,-9 4 1,5 4-2,8-4 3,12-4-3,8-12 0,1-5 4,-4 0-4,-9 1 1,0 7 0,8 1 0,9-5 1,-9 5-1,-7-5 1,-14 1-2,-7 3 2,-5-3-1,5-1 0,11 0 1,14 1-2,-1 4 2,0-1 0,-8 1-1,9-1 0,11 1 1,22 4-2,12-1 3,4 1-2,12-4-1,17 3 1,33-3 1,8-1 0,-12 1-2</inkml:trace>
    </iact:actionData>
  </iact:action>
  <iact:action type="add" startTime="465419">
    <iact:property name="dataType"/>
    <iact:actionData xml:id="d67">
      <inkml:trace xmlns:inkml="http://www.w3.org/2003/InkML" xml:id="stk50" contextRef="#ctx0" brushRef="#br0">5517 9013 0,'0'0'2,"0"0"-1,0 0 9,0 0-1,0 0 0,0 0 1,0 0-1,0 0 0,0 0 1,0 0-1,0 0 0,0 0 0,0 0 1,0 0-1,-12 46 0,8-17 0,4 16 0,-4 21 1,-1 21-1,-3 17 0,0 3 2,-5 9-3,-3-4 2,4-4-1,-1-9 0,5-4 1,4-4-1,4-4 0,0 4 1,-4-4-1,-1 0 0,1 0 1,4-4-1,0-4 0,4-1 0,1-7 1,7-9-1,5-12 0</inkml:trace>
    </iact:actionData>
  </iact:action>
  <iact:action type="add" startTime="472996">
    <iact:property name="dataType"/>
    <iact:actionData xml:id="d68">
      <inkml:trace xmlns:inkml="http://www.w3.org/2003/InkML" xml:id="stk51" contextRef="#ctx0" brushRef="#br0">7069 6156 0,'0'0'1,"0"0"3,0 0 4,0 0 2,0 0-1,41-12 0,-16 8 1,4-1-1,0 1 0,0 0 0,-4 0 1,4 0-1,0 0 1,0 4-1,0 0 0,4 0 1,0 0-1,4 0 0,0 0 0,9 0 3,-1 0-1,1 0-3,-1 0 2,9 0-1,-4 0 0,8-4 1,0 0 0,4-1-2,0 1 2,-4 0-1,-5 0 0,1 0 0,-8 0 1,-1 4-1,5 4 0,-5 0 1,9 0-1,8 4 0,4-3 0,5-1 0,-1 0 1,-4 4-1,-8 0 2,0 5-4,4-1 6,4 5-9,1-1 5,7-3 0,9-5 0,-1-4 1,5 0-1,-4 0 0,-13 1 0,5-1 1,-1 0-1,5-4 2,8 0-2,12-4-1,0-5 2,-12 5-1,-12 4 1,-1 0-2,5 0 2,8-4 0,4 0-2,8-4 1,-4-5 1,-12 5-1,-9 0 1,-7 4-2,-1-1 2,4 1-1,9 0 0,4 0 2,3 0-4,-3 0 3,-8 0 0,-9-1-1,-4 1 1,4 4-2,4 0 2,5 0-1,4 0 0,-1 0 0,-12 0 0,-12 0 1,-8-4 0</inkml:trace>
    </iact:actionData>
  </iact:action>
  <iact:action type="add" startTime="476221">
    <iact:property name="dataType"/>
    <iact:actionData xml:id="d69">
      <inkml:trace xmlns:inkml="http://www.w3.org/2003/InkML" xml:id="stk52" contextRef="#ctx0" brushRef="#br0">6167 7585 0,'0'0'2,"0"0"1,0 0 14,0 0-16,0 0 8,0 0 0,0 0 0,0 0 1,0 0-1,-21 41 0,21-37 1,0 0-1,0 0 0,4 1 0,0-1 1,1 0-1,3 0 0,0 4 1,5 1-1,3 3 0,5 0 0,-1 1 0,5-1 1,-4 1-1,12-1 1,4-4-1,9-4 0,3-4 0,9 0 1,-4 0-1,0 0 1,-4 0 1,3 5-2,-11 3 1,-1 0-1,0 0 2,-3 1-4,-1-1 3,8-4-2,-3 0 2,12 0-1,-1-4 0,9 0 1,5 0-1,-5 5 2,-4-1-3,-9 0 1,-3 4 0,-5-4 0,-4 0 1,-3 1-1,-1-1 1,-9-4-2,-3 0 3,-4 0-3,-5 0 2,-4-4-3,1-9 1</inkml:trace>
    </iact:actionData>
  </iact:action>
  <iact:action type="add" startTime="477891">
    <iact:property name="dataType"/>
    <iact:actionData xml:id="d70">
      <inkml:trace xmlns:inkml="http://www.w3.org/2003/InkML" xml:id="stk53" contextRef="#ctx0" brushRef="#br0">6961 7676 0,'0'0'8,"0"0"0,0 0 2,0 0-1,0 0 0,42-4 0,28-9 1,37-8-1,5-3 0,-17 3 0,-12 4 2,-4 1-2,3 3 0,14 1 0,11-1 1,9 1-1,-13 0 0,5 3 0,-5 1 1,-3 4-1,-5 4 0,-8 4 0,-9 0 1,-7 0-1,-9 1 0,0-1 1,8 4-2,9 4 2,16 5-1,4-1 1,-4 1-1,-12-5 0,-13-3 0,-12-1 1,-4 0-1,-4 5 0,8-1 1,-4 1-1,3-1 0,10 0 1,-1-3-1,4-5 0,1 0 1,-1 0-1,4 4-1,1 1 2,-1 3-1,5-4 0,4 1 1,-13-5-1</inkml:trace>
    </iact:actionData>
  </iact:action>
  <iact:action type="add" startTime="485490">
    <iact:property name="dataType"/>
    <iact:actionData xml:id="d71">
      <inkml:trace xmlns:inkml="http://www.w3.org/2003/InkML" xml:id="stk54" contextRef="#ctx0" brushRef="#br0">5190 13861 0,'0'0'2,"0"0"-1,0 0 10,0 0-3,0 0 1,0 0 0,0 0 1,42 0-1,-30 0 0,1 0 1,-1 0-1,0 0 0,5 0 0,4 0 1,3-4-1,5 0 0,9 0 1,7 0-1,1 0 0,3 4 0,5 0 1,-4 4 0,-1 0 0,1 0 0,0 0-1,-1 0 0,-7-4 2,-5 0-3,4 0 2,-3 0-2,-1 0 1,0 0 1,0 0-1,1 0 1,3 0-1,-4 4 2,5 1-3,3 3 1,1 0 0,-1 0 1,-4 1-2,-3-5 2,-5 0-1,-4 0 0,0 0 2,0 5-3,-5-1 1,1-4 0,0 0 1,-4 0-1,-1 0 0,1 0 1,4-4-1</inkml:trace>
    </iact:actionData>
  </iact:action>
  <iact:action type="add" startTime="486394">
    <iact:property name="dataType"/>
    <iact:actionData xml:id="d72">
      <inkml:trace xmlns:inkml="http://www.w3.org/2003/InkML" xml:id="stk55" contextRef="#ctx0" brushRef="#br0">8906 14097 0,'0'0'7,"0"0"1,0 0 2,0 0-1,0 0 1,0 0-1,0 0 0,0 0 0,66 58 1,-21-33-1,9-4 0,8-1 1,4-3-1,9-5 0,-1 1 2,-3-5-3,-22-4 2,-7-8-1,-5-21 0</inkml:trace>
    </iact:actionData>
  </iact:action>
  <iact:action type="add" startTime="495699">
    <iact:property name="dataType"/>
    <iact:actionData xml:id="d73">
      <inkml:trace xmlns:inkml="http://www.w3.org/2003/InkML" xml:id="stk56" contextRef="#ctx0" brushRef="#br0">16965 8926 0,'0'0'1,"0"0"2,0 0 5,0 0 3,0 0-3,0 0 1,-41-46 1,37 38-1,0 4 0,0 0 1,-1 4-1,-3 8 0,0 13 1,-9 29-1,-3 45 0,-1 46 1,-4 28-1,4 18 0,9-1 1,4-16 2,4-17-6,4-21 3,8-16 0,0-20 1,5-18 0,-1-16-1,-8-12 0,4-17 1,5-16-1,-13-17 0</inkml:trace>
    </iact:actionData>
  </iact:action>
  <iact:action type="add" startTime="498365">
    <iact:property name="dataType"/>
    <iact:actionData xml:id="d74">
      <inkml:trace xmlns:inkml="http://www.w3.org/2003/InkML" xml:id="stk57" contextRef="#ctx0" brushRef="#br0">15546 13261 0,'0'0'6,"0"0"3,0 0 1,0 0-1,0 0 1,0 0-1,0 0 0,0 0 0,0 0 1,46 33-1,-34-29 0,1 0 0,-1 0 1,9 1-1,-5-1 1,9 0-1,0 0 0,0 0 0,-1 0 0,1 0 1,0 1-1,4 3 0,0 0 1,8 5-1,17-1 0,4 0 2,16 1-3,1-5 1,-1 0 1,-12-3-1,-8-5 0,-4 0 1,-9 0-1,1 4 0,3 4 1,5 0-1,4 1-1,-1-1 2,5 0-1,0 0 1,-4 1 0,0-1-1,-5-4 0,-3 0 1,-9-4 0,0 0-2,-3-4 1,-1 4 1,0 0-1,-4 0 0,0 0-1,-5 0 2,5 0 1,0 4-3,4 0 1,1 0 1,3 1-1,-4-1 1,4 0-1,0 0-1,-4 0 3,5 0-3,-1-4 2,0 0 0,0 0-1,-3 0 0,-1-4 0,0 0 1,-4 4-1,0 0 0,0 0 1,0 0-2,0 0 2,4 0 0,4 0-3,0 0 4,-4 4-3,0 0 2,0-4-2,1 4 2,-1 1 0,0-5-1,-4 4 0,0 0 0,0 0 1,-5-4 0,-3 0-2,-4-4 2,-1-9-2</inkml:trace>
    </iact:actionData>
  </iact:action>
  <iact:action type="add" startTime="505892">
    <iact:property name="dataType"/>
    <iact:actionData xml:id="d75">
      <inkml:trace xmlns:inkml="http://www.w3.org/2003/InkML" xml:id="stk58" contextRef="#ctx0" brushRef="#br0">19208 13451 0,'0'0'2,"0"0"-1,0 0 10,0 0-3,0 0 2,25 46-1,-17-38 0,-4 0 0,4-3 1,-8-1 0,4 0-1,1 0 0,-1 0 0,0 0 1,4 0-1,0 1 0,1-1 0,3 0 1,9 0-1,8 0 0,8 0 1,8 5-1,5-1 0,0 0 0,-1-4 1,1 0 1,4 1 0,-5-1-2,1 0 1,8 0-1,-8 0 0,8 0 0,0 0 0,-1 1 2,1-5-2,-8 0 0,4 0-1,-13 0 2,5 0 0,-1 0-2,-8 0 2,1 0-1,-1 0 2,-12 0-3,0 0 1,-5 0 0,-3 0 1,-5 0-4,1 0 3,-5 0 0,-4 0 1,0-5-2,-4-7 1</inkml:trace>
    </iact:actionData>
  </iact:action>
  <iact:action type="add" startTime="513278">
    <iact:property name="dataType"/>
    <iact:actionData xml:id="d76">
      <inkml:trace xmlns:inkml="http://www.w3.org/2003/InkML" xml:id="stk59" contextRef="#ctx0" brushRef="#br0">21347 12851 0,'0'0'1,"0"0"2,0 0 5,0 0 2,0 0-1,0 0 0,49 17 1,-32-9-1,4 0 0,8 0 1,4 1-1,8-1 0,9 0 0,12 1 1,4-1-1,13 0 2,7 0-3,10 9 1,-1 0 1,0-5 0,0-4-2,-4-4 1,-12 1 1,-13-1-1,-16 0 1,-17-4-1,-13 0 0,-3 0 1,-9-4-1,0-13 1,5-37-1</inkml:trace>
    </iact:actionData>
  </iact:action>
  <iact:action type="add" startTime="513784">
    <iact:property name="dataType"/>
    <iact:actionData xml:id="d77">
      <inkml:trace xmlns:inkml="http://www.w3.org/2003/InkML" xml:id="stk60" contextRef="#ctx0" brushRef="#br0">22050 12342 0,'0'0'7,"0"0"2,0 0 0,0 0 0,0 0 1,0 0-1,0 0 0,37 49 0,-24-32 1,-5 0-1,0 3 0,1 5 1,-5 8-1,0 13 0,0 8 0,0 12 1,13 13-1,-1 7 2,9 6 0,4-5-2,-12-9 0,-1-16 1,-8-8 0,-3-12-2,-1-5 2,-4-4-2,0 0 1,-4-4 0,-9-12 1</inkml:trace>
    </iact:actionData>
  </iact:action>
  <iact:action type="add" startTime="526303">
    <iact:property name="dataType"/>
    <iact:actionData xml:id="d78">
      <inkml:trace xmlns:inkml="http://www.w3.org/2003/InkML" xml:id="stk61" contextRef="#ctx0" brushRef="#br0">9088 14242 0,'0'0'2,"0"0"-1,0 0 19,0 0-20,-46 42 9,42-38 0,0 0 0,4-4 0,0 0 1,0 0-1,0 0 0,0 0 1,0 0-1,0 0 0,0 0 0,0 0 1,-8-4-1,-1 0 0,-7-9 1,-13-8-1,-4-8 0,4-4 0,4-8 1,4-13-1,5-12 0,-1-9 1,5-3 1,8-1-3,4 9 3,8 8-3,4 4 2,5 4-2,8 0 1,12-8 1,13-13 0,8-3-2,8 3 2,0 21 0,-8 21-1,-8 21 1,-5 12-2,1 12 2,-9 13-2,-8 12 2,-17 13 0,-16 20-1,-21 50 1,-24 46-2,-26 20 1,-8-16 1,5-37-1,12-42 0,16-54 1,17-41-2</inkml:trace>
    </iact:actionData>
  </iact:action>
  <iact:action type="add" startTime="527678">
    <iact:property name="dataType"/>
    <iact:actionData xml:id="d79">
      <inkml:trace xmlns:inkml="http://www.w3.org/2003/InkML" xml:id="stk62" contextRef="#ctx0" brushRef="#br0">4984 5920 0,'0'0'6,"0"0"4,0 0-1,0 0 0,78 0 1,1-4-1,24-4 0,5-5 1,-13 5 0,-12 4-2,-9 4 2,5 0-1,-1 0 0,9-4 1,0 0-1,-12 0 0,-13-1 1,-13 1-1,-11 0 0,-9-4 0,-9-9 1,-3-16-1</inkml:trace>
    </iact:actionData>
  </iact:action>
  <iact:action type="add" startTime="527986">
    <iact:property name="dataType"/>
    <iact:actionData xml:id="d80">
      <inkml:trace xmlns:inkml="http://www.w3.org/2003/InkML" xml:id="stk63" contextRef="#ctx0" brushRef="#br0">5948 5349 0,'0'0'6,"0"0"2,0 0 1,45 37 1,9-4-1,29 9 0,-1-9 0,-7-8 1,-17-13-1,-13-4 1,-12 1-1,-12-1 1,-9 4-2,-7 5 2,-14 16-1,-28 41 0,-50 63 1,-66 54-1,-37 7 0</inkml:trace>
    </iact:actionData>
  </iact:action>
  <iact:action type="add" startTime="531587">
    <iact:property name="dataType"/>
    <iact:actionData xml:id="d81">
      <inkml:trace xmlns:inkml="http://www.w3.org/2003/InkML" xml:id="stk64" contextRef="#ctx0" brushRef="#br0">19588 11642 0,'0'0'2,"0"0"-1,0 0 9,0 0-1,0 0 0,0 0 0,0 0 0,0 0 1,50-21-1,-29 13 0,12-4 1,8 3-1,5 5 0,-1 4 1,5 9-1,0 7-1,3 5 2,1 8 0,-4 4 0,-9 4-2,-8 0 1,-4 1 1,-8-9 0,-5-4-1,-3-9 0,-13 1 1,-13 7-2,-7 18 2,-26 20-1,-16 21 1,-16 16-1,7 1 0,9-1 0,12-16 1,17-21-1,13-17 0,3-12 0,9-8 1,4-4-2,0-4 2,4-5 0,8 5-2,17 3 2,4 5-1,24-4 1,22-5-1,16 1 0,8-1 0,9 1 0,-17-13 1,-8-20-1,-9-34 0</inkml:trace>
    </iact:actionData>
  </iact:action>
  <iact:action type="add" startTime="536710">
    <iact:property name="dataType"/>
    <iact:actionData xml:id="d82">
      <inkml:trace xmlns:inkml="http://www.w3.org/2003/InkML" xml:id="stk65" contextRef="#ctx0" brushRef="#br0">4123 7891 0,'0'0'2,"0"0"-1,0 0 9,0 0-1,83 8 1,-17-4-1,33 1 0,17 3 0,-8 0 3,-9 0-2,13 1-1,3-1 1,1-4-2,-8-8 2,-13-4-1,-16-1 0,-13 1 1,-8 0 0,0 0-2</inkml:trace>
    </iact:actionData>
  </iact:action>
  <iact:action type="add" startTime="536966">
    <iact:property name="dataType"/>
    <iact:actionData xml:id="d83">
      <inkml:trace xmlns:inkml="http://www.w3.org/2003/InkML" xml:id="stk66" contextRef="#ctx0" brushRef="#br0">5521 7539 0,'0'0'7,"0"0"7,0 0-10,0 0 6,0 0-1,0 0 0,0 0 1,54 33-1,29-16 0,12-5 0,-8-4 0,-21-3 1,-20-1-1,-17 0 2,-13 4-3,-12 5 1,-4-13 0,-45 86 1,-38 22-1,-8 12 0,21-25 0</inkml:trace>
    </iact:actionData>
  </iact:action>
  <iact:action type="add" startTime="544269">
    <iact:property name="dataType"/>
    <iact:actionData xml:id="d84">
      <inkml:trace xmlns:inkml="http://www.w3.org/2003/InkML" xml:id="stk67" contextRef="#ctx0" brushRef="#br0">15199 12872 0,'0'0'1,"0"0"1,0 0 8,0 0-1,0 0 0,0 0 1,49-13-1,-32 9 0,-5 0 1,1 0-1,-1 4 0,-4 0 1,5 0-1,-1 0 0,1 0 0,7 0 1,-7 0-1,7 0 0,5 0 1,0 0-1,0-4 0,8 4 0,-8-4 1,4 4-1,0-5 0,0 5 1,4 0 2,4 0-5,4 0 3,1 0-1,7 0 0,-11 5 1,-1-1-1,-4 0 0,-8 0 1,-5-4-1,-3 0 0,0 4 1,-5 0-1,0-4-1,-3 0 2,-1 4-1,0 1 1,5-1 0,-1-4-2,0 4 2,1 0-1,3 0 1,1 0-2,-5-4 2,1 0-1,-1-4 1</inkml:trace>
    </iact:actionData>
  </iact:action>
  <iact:action type="add" startTime="545367">
    <iact:property name="dataType"/>
    <iact:actionData xml:id="d85">
      <inkml:trace xmlns:inkml="http://www.w3.org/2003/InkML" xml:id="stk68" contextRef="#ctx0" brushRef="#br0">17797 12839 0,'0'0'6,"0"0"3,0 0 1,0 0 0,0 0-1,0 0 0,0 0 0,12 45 0,1-37 1,3 5-1,5-1 1,0 5-2,3-1 2,5 1-1,5 0 1,3-5-2,0 0 1,-4-3 1,0-1-1,-4 0 1,4-4-1,0 0 2,9 1-3,3-1 1,9 0 1,4 0 0,-4 0-2,-9 4 2,-8-3-1,-8-1 0,-12 0 1,-5 0-2,-3 0 2,-5-8-1,-4 4 0</inkml:trace>
    </iact:actionData>
  </iact:action>
  <iact:action type="add" startTime="548855">
    <iact:property name="dataType"/>
    <iact:actionData xml:id="d86">
      <inkml:trace xmlns:inkml="http://www.w3.org/2003/InkML" xml:id="stk69" contextRef="#ctx0" brushRef="#br0">16506 12979 0,'0'0'7,"0"0"2,0 0 1,0 0-1,0 0 0,0 0 0,54 5 1,-38-1-1,1 0 0,4 0 4,-1 0-8,9 0 5,-4 0-1,12-4 1,13 0-1,8 0 0,4 0 1,4 5 1,-4-1 1,-8 4-7,-8 0 5,-9-4-1,-8 0 0,-4 1 0</inkml:trace>
    </iact:actionData>
  </iact:action>
  <iact:action type="add" startTime="557284">
    <iact:property name="dataType"/>
    <iact:actionData xml:id="d87">
      <inkml:trace xmlns:inkml="http://www.w3.org/2003/InkML" xml:id="stk70" contextRef="#ctx0" brushRef="#br0">17987 11928 0,'0'0'1,"0"0"2,0 0 6,0 0 0,0 0 1,0 0-1,0 0 0,0 0 0,0 0 1,0 0-1,0 0 0,0 0 1,0 0-2,9 41 2,-5-37-1,4 0 1,4 1-1,13 3 0,8 4 1,9 1-1,7-1 0,-7 5 0,3-5 1,1 1-1,-5-1 0,-4 0 1,-4-3 0,0-1 0,5 0 0,-9 0-1,4 1 0,-4-1 1,-4 0-1,-9-4 0,-3 1-1,-1-1 0,-4 0 2,0 0-1,-3-4 0,-1 0 0,0 0 1,-4 0-1,0 0 0,-4 0 1,4 0 0,0 0-1,0 0 0,0 0 0,-83-41 2,54 24-2,-12-4 0,3 1 0,1-1 1,4 0-2,0 5 1,4-1 1,4 5-1,5-1-1,3 5 2,0 0 0,5-1-1,4 5 0,-1 0 1,5 0-2,0 0 2,0 4-1,0 0 0,0 0 1,0 0-1,0 0 0,-1 0 0,5 0 1,0 0-1,0 0 0,0 0 0,0 0 0,0 0 1,0 0-1,83 37 1,-37-24-1,3-1 1,-3 0-1,-9-3 0,-4-1 1,-8-4-1,-4 0-1,-9 0 2,0 1 1,-3-5-3,-5-9 0</inkml:trace>
    </iact:actionData>
  </iact:action>
  <iact:action type="add" startTime="581478">
    <iact:property name="dataType"/>
    <iact:actionData xml:id="d88">
      <inkml:trace xmlns:inkml="http://www.w3.org/2003/InkML" xml:id="stk71" contextRef="#ctx0" brushRef="#br0">15687 11518 0,'0'0'2,"0"0"0,0 0 7,0 0 0,0 0 1,0 0-1,45-4 0,-28 0 1,4-5-1,-1-3 0,1-5 1,0 1-1,-5-1 0,1 1 0,-9-1 0,-4 1 1,0-1-1,-4 5 0,0 12 1,0 0-1,-29-79 0,5 37 0,-14 1 1,-7 0-1,-1 12 0,9 12 1,0 9-1,4 8 0,-5 4 1,-15 13-1,-22 20 0,-12 25 2,0 21-3,30 0 1,15-9 1,30-12-1,16-12 1,17-5 5,16-3-11,12-9 5,9-17 0,0-16 1,21-20-1,16-22 0,4-20 0,-8-4 1,-24 16-1,-22 17 0,-20 12 1,-13 9-1,1 8-1,-13 0 1,4 4 1,-4 0-1,0 0 0,0 0 1,0 4-1,0 0 0,0 0 1,0 0-1,0 5 1,0 7-1,0 17 0,-4 25 1,-13 33-1,-12 29 0,-12 5 1,-1-14-2,9-19 2,9-22-1,7-12 0,5-8 0,3-9 0,1-4 2,0-4-3,4-8 2,-9-4-2</inkml:trace>
    </iact:actionData>
  </iact:action>
  <iact:action type="add" startTime="585846">
    <iact:property name="dataType"/>
    <iact:actionData xml:id="d89">
      <inkml:trace xmlns:inkml="http://www.w3.org/2003/InkML" xml:id="stk72" contextRef="#ctx0" brushRef="#br0">16982 10897 0,'0'0'1,"0"0"3,0 0 4,0 0 2,0 0-1,0 0 0,0 0 0,-13 41 0,1 1 1,-5 24-1,-3 29 0,3 17 1,5 4 1,12 4-2,12 4 0,17 0 0,13-8 0,-1-21 1,-4-24-1,-4-17 0,-12-13 1,-4-12-1,-9-4 0,-8-4 0,-4-1 1,-13 9-1,-16 13 0,-41 24 1,-46 21-1,-25 0 0,8-21 0,38-25 0,37-20 1,29-21-1,12-8 0</inkml:trace>
    </iact:actionData>
  </iact:action>
  <iact:action type="add" startTime="586297">
    <iact:property name="dataType"/>
    <iact:actionData xml:id="d90">
      <inkml:trace xmlns:inkml="http://www.w3.org/2003/InkML" xml:id="stk73" contextRef="#ctx0" brushRef="#br0">17023 11108 0,'0'0'7,"0"0"2,0 0 0,0 0 1,0 0-1,0 0 0,46 0 0,-5 4 1,5 0-1,3 5 0,5-1 1,4 4-1,16 1 0,13-1 2,0-8-3,-16-8 1,-26 0 1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2:28:21.3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7968">
    <iact:property name="dataType"/>
    <iact:actionData xml:id="d0">
      <inkml:trace xmlns:inkml="http://www.w3.org/2003/InkML" xml:id="stk0" contextRef="#ctx0" brushRef="#br0">6068 6943 0,'0'0'0,"0"0"4,0 0 5,0 0 0,0 0 1,41 0-1,-12-4 0,21 0 1,20-5-1,17-7 0,12-1 1,-12 5 1,-8 3-4,-1 5 3,9 4-1,25 4 1,16 1-1,4-5 0,9 0 0,0 0 1,8 0-1,-5 0 0,-7-5 0,-5 1 0,-7 0 1,23-4-1,34-5 0,25-3 0</inkml:trace>
    </iact:actionData>
  </iact:action>
  <iact:action type="add" startTime="8843">
    <iact:property name="dataType"/>
    <iact:actionData xml:id="d1">
      <inkml:trace xmlns:inkml="http://www.w3.org/2003/InkML" xml:id="stk1" contextRef="#ctx0" brushRef="#br0">13457 6860 0,'0'0'7,"0"0"2,0 0 0,0 0 1,0 0-1,0 0 0,0 0 0,66 4 1,-33-4 0,4 0-1,1 0 0,3-4 0,0 0 1,5 0-1,4 4 0,7 0 1,18 4 0,8 0 1,8 0-1,0-4 0,-9 4-2,-7 0 2,4 1-1,16 3 1,16 0-1,14 0 0,15-3 0,-7 3 1,16 0-1,-5 0 1,5 1-1,-20-5 1,-26 0-1,-20 0-1,-13 4 2,-4 5-1,0-1 1,1-3-2,-5-9 1</inkml:trace>
    </iact:actionData>
  </iact:action>
  <iact:action type="add" startTime="14920">
    <iact:property name="dataType"/>
    <iact:actionData xml:id="d2">
      <inkml:trace xmlns:inkml="http://www.w3.org/2003/InkML" xml:id="stk2" contextRef="#ctx0" brushRef="#br0">5782 7974 0,'0'0'1,"0"0"3,0 0 4,0 0 2,0 0-2,83 0 1,-21-4 1,8-1-1,1 5 0,-1 0 0,8 5 2,13 3-1,17 4-2,8 1 1,-4-1 0,-1-4 1,1 5-1,0 3 1,12 1-1,0-5 0,-8-7 0,-13-5 1,-3-5-1,-1 5 0,0 5 1,0-1-1,-8 0 0,-12-4 1,-13 0-1,-8-4 1,-12 0-1,-5-1 0,-8 1 1,-8 0-1,-4 4 0,-5 0 1,1 4-2,-9 9 3</inkml:trace>
    </iact:actionData>
  </iact:action>
  <iact:action type="add" startTime="20984">
    <iact:property name="dataType"/>
    <iact:actionData xml:id="d3">
      <inkml:trace xmlns:inkml="http://www.w3.org/2003/InkML" xml:id="stk3" contextRef="#ctx0" brushRef="#br0">7623 9684 0,'0'0'1,"0"0"2,0 0 6,0 0 0,0 0 1,0 0-1,0 0 0,0 0 0,75 29 1,-9-17-1,29-4 0,8 5 0,-3-1 1,-1 1 1,4-1-3,17-4 2,13 1-1,8-1 1,-1 0-2,-16 5 2,0-1-1,-8-8 1,-4 0-1,-9 0 0,-7 1 0,-18 3 1,-12 0-1,1 5 0,3-1 1,9-4-1,12-4 1,12 1-2,0-1 2,-12 0-1,-16 0 0,-9 4 1,-8-4-1,-8 1 0,3-1 1,5-4-1,9 0 0,3 4 1,9 0-1,-1 0-1,-3 4 2,-5 1 0,-8-5-1,-8 0 0,0 0 0,-5 0 0,5-4 1,8 0-1,0 0 0,4 0 1,5 0-1,-9 4 0,-4 1 0,0-1 1,-1 0-1,1 0 0,-4-4 0,0 0 1,0 0-1,8 0 0,0 0 1,4 0-1,-4 0 0,0 4 1,-4 0-1,-4 0 0,-4-4 0,-1 5 1,-3-1-1,-5-4 0,-4 0 0,-4 4 0,5 0 1,3 0-1,5 4 1,3 1-1,5-1 0,4 0 0,-4 0 1,-1-3-1,5-1 0,9 0 0,11 4 1,17 5-1,1 3 1,-5 1-1,-13-5 0,-8-8 0,-7-4 1,-1 0-2,4-4 2,0 4-1,-4 0 0,0 4 1,-4 5-1,0 3 0,0 0 1,8 1-2,17-5 3,24-8-3</inkml:trace>
    </iact:actionData>
  </iact:action>
  <iact:action type="add" startTime="26737">
    <iact:property name="dataType"/>
    <iact:actionData xml:id="d4">
      <inkml:trace xmlns:inkml="http://www.w3.org/2003/InkML" xml:id="stk4" contextRef="#ctx0" brushRef="#br0">11003 8380 0,'0'0'0,"0"0"3,0 0 7,0 0-1,0 0 1,0 0-1,0 0 1,0 0-1,62 29 0,-28-17 1,-1 0-1,4 1 1,4-1-1,5-4 0,8 1 0,16-5 1,-4-4 0,13 4-2,-1 0 2,1 4-1,-9 1 0,1-1 1,-9-4-1,-4 0 0,-1-4 6,6-4-11,-1 0 5,0 0 0,-4 0 2,-9 4-3,-7 0 1,-1 4 1,-4 0-1,0 0 0,1 0 1,-5 0-1,-4 1 0,-9-5 0</inkml:trace>
    </iact:actionData>
  </iact:action>
  <iact:action type="add" startTime="28369">
    <iact:property name="dataType"/>
    <iact:actionData xml:id="d5">
      <inkml:trace xmlns:inkml="http://www.w3.org/2003/InkML" xml:id="stk5" contextRef="#ctx0" brushRef="#br0">13411 8500 0,'0'0'7,"0"0"2,0 0 0,0 0 1,0 0-1,0 0 1,0 0-1,54 20 0,-25-16 1,12 1-2,5-1 2,12 0-1,8 0 1,13 4-1,3 1 2,9-1 0,13 0-3,3-4 1,9 0 0,-4 1 1,0-1 0,-5 0-2,1 0 3,-1 0 0,5 0-3,0-4 2,8 4-1,0 1 0,0-1 1,-4 4-1,-5-4 2,-7 0-3,3 0-2,5 1 3,-9-1 1,9 4-1,4 4 0,-8-3 1,-5-5-1,-4-4 0,5 0 0,-5 4 0,0 4 1,1 0-1,11-8 0,30-16 0</inkml:trace>
    </iact:actionData>
  </iact:action>
  <iact:action type="add" startTime="41860">
    <iact:property name="dataType"/>
    <iact:actionData xml:id="d6">
      <inkml:trace xmlns:inkml="http://www.w3.org/2003/InkML" xml:id="stk6" contextRef="#ctx0" brushRef="#br0">13726 11849 0,'0'0'2,"0"0"1,0 0 15,0 0-18,0 0 9,62-12 0,-21 8 1,21-5-1,29 1 0,29 0 0,33-1 7,38-3-12,32 0 8,54-5-2,38 9-1,41 8 0,53 4 0,21 17 1,71 8-1,29 4 1,-5 4-1,5-4 1,-13-16-1,4-17-1,62-29 2,55-29-1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2:28:21.3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5794">
    <iact:property name="dataType"/>
    <iact:actionData xml:id="d0">
      <inkml:trace xmlns:inkml="http://www.w3.org/2003/InkML" xml:id="stk0" contextRef="#ctx0" brushRef="#br0">12989 6773 0,'0'0'1,"0"0"1,0 0 7,0 0 1,0 0 0,0 0-1,42 0 0,-26 0 1,1 4-1,-1 0 0,5 1 0,0-1 1,4 0-2,3 0 2,10 0-1,16 4 1,16 1-1,13-1 0,-1 4 2,-3-3 0,-9-5-3,-12 0 2,-8-4-1,-9 0 0,5 0 1,8 4-1,-1 0 2,18 0-4,3 0 3,1-4-1,-5 0 0,-4 0 1,-8 0-1,-8-4 0,-5 4 0,-3 0 2,3 0-3,5 0 2,-1 0-2,13 0 2,5 0-1,3 0 0,-4 0 1,-4 0-1,-8-4 1,-4 0-1,-5 0 0,-12 0 0,5 4 0,-14-4 1,9 4-1,5 0 0,3 0 1,5 0 0,7 0-2,1 0 2,4 0-1,-4 0 0,0 0 0,-13 0 1,0 0 0,-3 0-2,-5 0 3,-4 0-4,0 0 3,-5 0-1,1 0 0,0 0 1,4 0-1,-4 4 0,12 0 0,4 0 2,5 0-3,8 0 1,0 0 1,4-4-1,-13 0 0,1 0 1,-5 0-1,0 0 0,-3 0 1,-10-4-1,1 0 0,-4 0 0,0 0-2,-4 0 3,-1 4-1,5-4 0,0 4 0,4 0 1,4 0-1,4 0 1,5 0-1,3 0 0,1 0 0,-1 0 0,-3 0 1,-1 0-1,-12 0 0,0 0 1,0 0-1,-4 0 1,4 0-2,-13 0 2,5 0-2,-4 0 2,-1 0-1,-4 0 0,1 0 1,-1 0-1,1 0 1,-1 0-2,-4 0 2,1 0-1,-1 0 0,0 0 1,0 0-1,1 0 0,3-5 1,13 1-2</inkml:trace>
    </iact:actionData>
  </iact:action>
  <iact:action type="add" startTime="28427">
    <iact:property name="dataType"/>
    <iact:actionData xml:id="d1">
      <inkml:trace xmlns:inkml="http://www.w3.org/2003/InkML" xml:id="stk1" contextRef="#ctx0" brushRef="#br0">10358 6802 0,'0'0'7,"0"0"2,0 0 0,0 0 1,0 0-1,0 0 0,0 0 1,0 0-1,0 0 0,0 0 0,0 0 1,33-41-1,-21 37 0,9-1 1,8 1-1,12 0 0,17 0 1,17 0-1,12 4 1,-9 0-1,1 0 2,0 0-3,-9-4 1,9 0 1,-5 4 0,5 0-1,8 0 0,-1 0 0,-7 0 0,-5 0 0,-7-5 1,-5 1-1,-4-4 0,-9 0 1,-3 4 0,-5-1-2,-4 1 2,-3 4-1,3 0 1,-12 0-1,4 0 0,0 0 0,-5 0 1,-3 0-2,-4 0 2,-1 0-1,-3 0 0,-5 0 0,0 0 0,-4 0 1,0 0-1,0 0 0</inkml:trace>
    </iact:actionData>
  </iact:action>
  <iact:action type="add" startTime="97713">
    <iact:property name="dataType"/>
    <iact:actionData xml:id="d2">
      <inkml:trace xmlns:inkml="http://www.w3.org/2003/InkML" xml:id="stk2" contextRef="#ctx0" brushRef="#br0">7069 12367 0,'0'0'2,"0"0"2,0 0 4,0 0 0,0 0 2,0 0-1,0 0 1,0 0-1,54 0 0,-21 0 0,8 0 1,13 0-1,8-5 0,12 1 1,9 0-1,12 0 1,13 4 1,8 4 0,12-4-4,-8-4 3,-17 0-1,-8 0 0,-3 4 1,3 0-1,8 4 0,9 0 0,0-8 1,3 0-1,1 4 1,8 4-1,-8 4 0,0-4 0,-8 0 0,-9-4 1,0 5-1,0 3 2,5 4-4,3 5 4,-3-5-3,-5-3 1,-4-5 1,5 0 0,7 0 2,1 4-5,-1 5 3,-11-1 0,-10-4-1,-3-3 0,0-1 0,8 0 0,4 0 0,9 4 2,-13 1-4,-9-5 5,1 4-5,4 0 3,12 1-1,9-1 0,-1 0 4,-7 5-10,-1-5 7,-4 0-2,9 0 2,7 1-1,9-1 1,-4 0-2,-12-4 2,-13 0 0,0 5-2,4 3 2,8 1 0,5-5-1,-5-4-1,-12-4 2,-16 0 0,-5 4-2,4 0 2,9 0-1,17-4 0,28-4 1,50-4-2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2:28:21.3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800">
    <iact:property name="dataType"/>
    <iact:actionData xml:id="d0">
      <inkml:trace xmlns:inkml="http://www.w3.org/2003/InkML" xml:id="stk0" contextRef="#ctx0" brushRef="#br0">7619 3254 0,'0'0'2,"0"0"0,0 0 7,0 0 1,0 0-1,75 0 0,7 0 1,26 0-2,4 0 2,-9 0 0,-8 0-1,-4 0 0,17 0 1,8-8-1,-1 8 1,1-9-1,-8 9 0,-1-8 1,1 8-1,4-8 1,-9 8-2,-8-9 2,-16 1-1,-5 0 1,-3 0-1,3-1 0,5 9 0,4 0 1,12 0-1,0 9-1,0-9 2,4 0 0,5-9-1,7 9 0,9-8 0,-4 8 1,0-8-1,0-1 0,16 9 1,9-8-2,12 8 2,4 0-1,13 0 1,12 0-1,4 0 0,13 0 1,-13 8-1,-8-8 0,-4 0 1,-13 0-1,-12-8 0,8 8 1,4-8-1,5 0 0,-1-9 0</inkml:trace>
    </iact:actionData>
  </iact:action>
  <iact:action type="add" startTime="9272">
    <iact:property name="dataType"/>
    <iact:actionData xml:id="d1">
      <inkml:trace xmlns:inkml="http://www.w3.org/2003/InkML" xml:id="stk1" contextRef="#ctx0" brushRef="#br0">9489 9882 0,'0'0'2,"0"0"1,0 0 5,0 0 1,-50-16 1,5 3-1,-38 1 1,-49 4-1,-34 20 2,-41 42-2,21 37 2,50 13-2,36-5 0,38-12 0,33-13 0,25 1 0,29 20 1,50 38 0,49 24-1,29-4 0,-4-12 0,-42-33 0,-32-17 0,-26-21 1,-15-12-1,-10-4 1,-11 0-1,-9 4 0,-17 16 1,-36 34-2,-46 28 1,-38 9 1,-20 0-1,21-33 1,-1-25-1,-3-29 1</inkml:trace>
    </iact:actionData>
  </iact:action>
  <iact:action type="add" startTime="10120">
    <iact:property name="dataType"/>
    <iact:actionData xml:id="d2">
      <inkml:trace xmlns:inkml="http://www.w3.org/2003/InkML" xml:id="stk2" contextRef="#ctx0" brushRef="#br0">9816 11327 0,'0'0'6,"0"0"3,0 0 1,0 0-1,58 21 1,12-17-1,42 0 0,24 1 1,1-1 1,4-8-3,-9-1 3,0 1-3,-12 0 2,-8 4-1,-8-4 0,-5-4 0,-8-1 0,-8-3 1,-1 0-1</inkml:trace>
    </iact:actionData>
  </iact:action>
  <iact:action type="add" startTime="10416">
    <iact:property name="dataType"/>
    <iact:actionData xml:id="d3">
      <inkml:trace xmlns:inkml="http://www.w3.org/2003/InkML" xml:id="stk3" contextRef="#ctx0" brushRef="#br0">10962 10532 0,'0'0'7,"0"0"2,0 0 1,0 0-1,29 63 0,16-22 1,30 9-1,20 3 0,9 1 0,-1 0 2,-16-8 0,-21-5-1,-8-8-2,-17 4 2,1 5-1,-5 3 0,-4 18 1,-16 11-1,-26 25 0,-53 59 0,-62 57 2,-37 4-3,4-36 2,28-55-2</inkml:trace>
    </iact:actionData>
  </iact:action>
  <iact:action type="add" startTime="11073">
    <iact:property name="dataType"/>
    <iact:actionData xml:id="d4">
      <inkml:trace xmlns:inkml="http://www.w3.org/2003/InkML" xml:id="stk4" contextRef="#ctx0" brushRef="#br0">13457 9974 0,'0'0'6,"0"0"3,0 0 1,-42 111-1,5 67 0,-21 125 2,-8 82-3,-13-13 2,-12-49-1,9-58 0,3-45 1,21-42-1,13-42 0,16-57 0,12-58 1</inkml:trace>
    </iact:actionData>
  </iact:action>
  <iact:action type="add" startTime="11314">
    <iact:property name="dataType"/>
    <iact:actionData xml:id="d5">
      <inkml:trace xmlns:inkml="http://www.w3.org/2003/InkML" xml:id="stk5" contextRef="#ctx0" brushRef="#br0">13366 9940 0,'0'0'6,"0"0"3,8 58 1,17 62-1,62 129 0,74 128 2,5-17 0,-34-62-2,-45-79 1,-37-70-1,-21-49 0,-17-34 0,-8-25 0,0-16 0</inkml:trace>
    </iact:actionData>
  </iact:action>
  <iact:action type="add" startTime="11527">
    <iact:property name="dataType"/>
    <iact:actionData xml:id="d6">
      <inkml:trace xmlns:inkml="http://www.w3.org/2003/InkML" xml:id="stk6" contextRef="#ctx0" brushRef="#br0">12766 11804 0,'0'0'6,"0"0"3,0 0 1,45 0-1,80-17 0,148-33 2,153-45-3,12-21 2,-98-16-1</inkml:trace>
    </iact:actionData>
  </iact:action>
  <iact:action type="add" startTime="11758">
    <iact:property name="dataType"/>
    <iact:actionData xml:id="d7">
      <inkml:trace xmlns:inkml="http://www.w3.org/2003/InkML" xml:id="stk7" contextRef="#ctx0" brushRef="#br0">15662 10040 0,'0'0'7,"0"0"9,-8 70-14,8 158 7,20 244 3,30 141-1,-4-129-3,-17-153 2,-17-91-2,-12-91 1,-4-45 0,-4-67 1,8-37-1,-50-116-2</inkml:trace>
    </iact:actionData>
  </iact:action>
  <iact:action type="add" startTime="11971">
    <iact:property name="dataType"/>
    <iact:actionData xml:id="d8">
      <inkml:trace xmlns:inkml="http://www.w3.org/2003/InkML" xml:id="stk8" contextRef="#ctx0" brushRef="#br0">15513 9824 0,'0'0'20,"0"0"-17,0 0-2,58 21 9,37-8-1,62 7 1,38 13-1,-26 13 0,-57 12 1,-58 8-1,-50 17 0,-37 41 2,-46 42-2,-20 12 0,0-21 1,24-45-2,26-42 2,24-24-1,25-21 0,16 0 1,38 4-1,62 0 0,50 4 1,16-8-2,-25-1 2,-45 5-1,-38-4 0,-29 4 1,-16 4-1,-16 21 0,-21 25 1,-34 53-1,-36 46 0,-26 4 0,5-28 1,16-38-1,25-38 0,17-24 0</inkml:trace>
    </iact:actionData>
  </iact:action>
  <iact:action type="add" startTime="12526">
    <iact:property name="dataType"/>
    <iact:actionData xml:id="d9">
      <inkml:trace xmlns:inkml="http://www.w3.org/2003/InkML" xml:id="stk9" contextRef="#ctx0" brushRef="#br0">18811 10176 0,'0'0'6,"0"0"3,0 0 1,0 0-1,0 0 1,-75 9-1,-16 11 1,-25 22 0,0 12-1,1 8 2,19 4-2,14 0-1,20 0 2,24 1-1,26 3 0,24 9 1,21 24-1,29 21 0,17-8 1,16-16-1,13-26 0,20-24 0,17-33 0,58-42 0,78-112 1,29-190 0</inkml:trace>
    </iact:actionData>
  </iact:action>
  <iact:action type="add" startTime="14520">
    <iact:property name="dataType"/>
    <iact:actionData xml:id="d10">
      <inkml:trace xmlns:inkml="http://www.w3.org/2003/InkML" xml:id="stk10" contextRef="#ctx0" brushRef="#br0">9117 12814 0,'0'0'6,"0"0"3,0 0 1,0 0-1,0 0 1,0 0-1,0 0 0,45 33 0,-24-33 1,-5 0-1,-3 0 0</inkml:trace>
    </iact:actionData>
  </iact:action>
  <iact:action type="add" startTime="14844">
    <iact:property name="dataType"/>
    <iact:actionData xml:id="d11">
      <inkml:trace xmlns:inkml="http://www.w3.org/2003/InkML" xml:id="stk11" contextRef="#ctx0" brushRef="#br0">10085 12151 0,'0'0'6,"0"0"6,0 0-6,0 0 4,0 0-1,-41 58 1,12-20-1,-5 7 0,1 5 1,4-1-1,9-3 0,11-9 0,9-4 1,9 1-1,7 7 2,17 4-3,9 9 1,7 0 0,-3 0 0,-21-4 1,-9-5-1,-16-12 1,-8 0-1,-9-4 0,-12-4 0,1-25 0,-14-54 1</inkml:trace>
    </iact:actionData>
  </iact:action>
  <iact:action type="add" startTime="17919">
    <iact:property name="dataType"/>
    <iact:actionData xml:id="d12">
      <inkml:trace xmlns:inkml="http://www.w3.org/2003/InkML" xml:id="stk12" contextRef="#ctx0" brushRef="#br0">12427 12404 0,'0'0'2,"0"0"1,0 0 14,0 0-15,0 0 5,0 0 5,0 0-4,78-33 1,-16 12 0,13 0 1,8 9-1,16 4 0,21-1 1,29 5-1,25 0 0,24 4 1,9 0-1,-13 0 0,-32 0 1,-30 4-1,-33 0 0,-24 1 0,-25-5 0,-9-9 1</inkml:trace>
    </iact:actionData>
  </iact:action>
  <iact:action type="add" startTime="18444">
    <iact:property name="dataType"/>
    <iact:actionData xml:id="d13">
      <inkml:trace xmlns:inkml="http://www.w3.org/2003/InkML" xml:id="stk13" contextRef="#ctx0" brushRef="#br0">15381 12528 0,'0'0'6,"0"0"3,0 0 1,0 0-1,0 0 1,0 0-1,116 42 1,-5-30-1,1 0 1,4 5 0,12-1-2,13 1 2,-9-5-1,-12-3 1,-16-1-1,-13 4 0,-13 1 0,-12-1 1,-12-3-1,-12-5 1,-9-4-1,-4-13-1</inkml:trace>
    </iact:actionData>
  </iact:action>
  <iact:action type="add" startTime="18851">
    <iact:property name="dataType"/>
    <iact:actionData xml:id="d14">
      <inkml:trace xmlns:inkml="http://www.w3.org/2003/InkML" xml:id="stk14" contextRef="#ctx0" brushRef="#br0">17296 12069 0,'0'0'6,"0"0"7,66 41-7,13-8 4,37 8-1,29 5 0,12-9 2,-8-8-3,-4-16 1,0-5 1,-1 0 5,-3 1-10,-4-1 3,-5-4 1,0 4 1,1 9-1,-13 8 0,-13 4 0,-16-9 1,-4-11-1</inkml:trace>
    </iact:actionData>
  </iact:action>
  <iact:action type="add" startTime="22729">
    <iact:property name="dataType"/>
    <iact:actionData xml:id="d15">
      <inkml:trace xmlns:inkml="http://www.w3.org/2003/InkML" xml:id="stk15" contextRef="#ctx0" brushRef="#br0">10834 12851 0,'0'0'1,"0"0"3,41 4 14,29 0-18,59 5 8,44-5 2,18 0 0,-22-4-1,-36 0 1,-38 0-1,-25 4 0</inkml:trace>
    </iact:actionData>
  </iact:action>
  <iact:action type="add" startTime="22985">
    <iact:property name="dataType"/>
    <iact:actionData xml:id="d16">
      <inkml:trace xmlns:inkml="http://www.w3.org/2003/InkML" xml:id="stk16" contextRef="#ctx0" brushRef="#br0">10867 13501 0,'0'0'6,"0"0"4,83 0-1,66-8 0,95-25 2,58-25-2</inkml:trace>
    </iact:actionData>
  </iact:action>
  <iact:action type="add" startTime="24517">
    <iact:property name="dataType"/>
    <iact:actionData xml:id="d17">
      <inkml:trace xmlns:inkml="http://www.w3.org/2003/InkML" xml:id="stk17" contextRef="#ctx0" brushRef="#br0">13523 12677 0,'0'0'7,"0"0"2,0 0 0,0 0 1,0 0-1,0 0 0,-66 21 1,4 12-1,-25 33 0,-17 38 0,5 24 2,16 9-3,30 20 2,28 29-1,41 59 0,30 49 1,-1-9-1,-3-24 0,-30-58 0,-24-25 0,-21-17 1,-25-20-1,-13-17 1,13-20-1,9-21 0,-26-38 1,-20-36-1,-58-34 0</inkml:trace>
    </iact:actionData>
  </iact:action>
  <iact:action type="add" startTime="24888">
    <iact:property name="dataType"/>
    <iact:actionData xml:id="d18">
      <inkml:trace xmlns:inkml="http://www.w3.org/2003/InkML" xml:id="stk18" contextRef="#ctx0" brushRef="#br0">12046 13617 0,'0'0'6,"0"0"4,116 12-1,58 1 1,95-5 0,33-20-2,16-13 2,-41-12-1,-53-5 0</inkml:trace>
    </iact:actionData>
  </iact:action>
  <iact:action type="add" startTime="25313">
    <iact:property name="dataType"/>
    <iact:actionData xml:id="d19">
      <inkml:trace xmlns:inkml="http://www.w3.org/2003/InkML" xml:id="stk19" contextRef="#ctx0" brushRef="#br0">14864 12818 0,'0'0'7,"0"0"1,-83 83 2,-29 16-1,-49 50 2,8 29 1,29 13-4,24-1 2,26-8-1,24-12 0,25-17 0,25-16 0,21-5 0,20-7 0,71 36 3,58 21-4,32-4 1</inkml:trace>
    </iact:actionData>
  </iact:action>
  <iact:action type="add" startTime="25637">
    <iact:property name="dataType"/>
    <iact:actionData xml:id="d20">
      <inkml:trace xmlns:inkml="http://www.w3.org/2003/InkML" xml:id="stk20" contextRef="#ctx0" brushRef="#br0">15815 13456 0,'0'0'6,"0"0"3,0 0 1,-50 91-1,-7 116 0,-26 178 2,-12 54-3,-5-83 2,1-96-1,12-94 0,17-58 0,28-63 3,18-45-4</inkml:trace>
    </iact:actionData>
  </iact:action>
  <iact:action type="add" startTime="25868">
    <iact:property name="dataType"/>
    <iact:actionData xml:id="d21">
      <inkml:trace xmlns:inkml="http://www.w3.org/2003/InkML" xml:id="stk21" contextRef="#ctx0" brushRef="#br0">15765 13306 0,'0'0'6,"0"0"3,17 46 1,37 33-1,53 70 1,34 74 0,-17 13 1,-41-25-2,-25-20 5,-37-38-11,-13-33 9,-8-20-3,0-5-1,0-12 0</inkml:trace>
    </iact:actionData>
  </iact:action>
  <iact:action type="add" startTime="26099">
    <iact:property name="dataType"/>
    <iact:actionData xml:id="d22">
      <inkml:trace xmlns:inkml="http://www.w3.org/2003/InkML" xml:id="stk22" contextRef="#ctx0" brushRef="#br0">15550 14395 0,'0'0'6,"0"0"4,0 0-1,0 0 1,124 54-1,46-21 0,53-4 3,1-16-4,-21-9 1</inkml:trace>
    </iact:actionData>
  </iact:action>
  <iact:action type="add" startTime="26312">
    <iact:property name="dataType"/>
    <iact:actionData xml:id="d23">
      <inkml:trace xmlns:inkml="http://www.w3.org/2003/InkML" xml:id="stk23" contextRef="#ctx0" brushRef="#br0">17300 14756 0,'0'0'6,"0"0"3,0 0 0</inkml:trace>
    </iact:actionData>
  </iact:action>
  <iact:action type="add" startTime="26478">
    <iact:property name="dataType"/>
    <iact:actionData xml:id="d24">
      <inkml:trace xmlns:inkml="http://www.w3.org/2003/InkML" xml:id="stk24" contextRef="#ctx0" brushRef="#br0">18277 14048 0,'0'0'7,"0"0"1,0 0 2,0 0-1,0 0 1,0 0-1,0 0 0,-46-21 1,38 17-2,-4 0 2,-1-1-1,1-3 0,-1 0 1,-3 4-1,-9 0 1,-8 8-1,-29 12 0,-17 30 1,-8 33-1,17 16 1,20 0-2,17-20 2,17-30-1,16-24 0,12-13 1,-12-8-1,75-25 0,7-24 1,5-18-1,-8-7 0,-17 16 1,-25 8-1,-12 17 0,-8 8 0,-5 9 0,-4 3 1,1 5-1,-1 4 0,0 4 1,4 4-2,13 4 2,8 13-1,9 8 1,3 12 1,5 17-2,-5 13 2,-3 3 1,-13-4-8,-9-12 6,-11-12 0,-9-17-2</inkml:trace>
    </iact:actionData>
  </iact:action>
  <iact:action type="add" startTime="27117">
    <iact:property name="dataType"/>
    <iact:actionData xml:id="d25">
      <inkml:trace xmlns:inkml="http://www.w3.org/2003/InkML" xml:id="stk25" contextRef="#ctx0" brushRef="#br0">17478 14834 0,'0'0'6,"0"0"4,0 0-1,-41 9 1,-13-14-1</inkml:trace>
    </iact:actionData>
  </iact:action>
  <iact:action type="add" startTime="27432">
    <iact:property name="dataType"/>
    <iact:actionData xml:id="d26">
      <inkml:trace xmlns:inkml="http://www.w3.org/2003/InkML" xml:id="stk26" contextRef="#ctx0" brushRef="#br0">19630 14743 0,'0'0'5,"0"0"4,-50 50 1,-4 0 0,-33 36-1,-12 22 0,-4 4 2,12-17 0,20-33-2,18-20 0,19-22 1</inkml:trace>
    </iact:actionData>
  </iact:action>
  <iact:action type="add" startTime="27681">
    <iact:property name="dataType"/>
    <iact:actionData xml:id="d27">
      <inkml:trace xmlns:inkml="http://www.w3.org/2003/InkML" xml:id="stk27" contextRef="#ctx0" brushRef="#br0">19655 13377 0,'0'0'6,"0"0"3,16 54 1,21 53-1,13 121 1,4 49 1,-25-20-1,-17-46 1,-12-78-4,-4-38 2,4-33 1,-8-37-1,8-25 0,0 0-2,-13-120 3,5-79-1,-4-82 0,3 32 1,1 63-1,0 66 0,4 54 1,4 24-1,8 9 0,17-4 1,24-9-1,30-3 0,16 7 0,-4 9 0,-12 8 1,-25 13-1,-25 8 0,-13 8 0,-16 12 1,-12 26-1,-5 41 1,-4 28-1,9-3 0,24-9 1,22 1-1,19 3 0,18-3 0,-13-18 0,-17-11 1,-16-9-1,-13-4 0,-12 0 1,-8 8-1,-13 13 0,-16 4 1,-21-9-2,-20-24 2,-14-38-1</inkml:trace>
    </iact:actionData>
  </iact:action>
  <iact:action type="add" startTime="28274">
    <iact:property name="dataType"/>
    <iact:actionData xml:id="d28">
      <inkml:trace xmlns:inkml="http://www.w3.org/2003/InkML" xml:id="stk28" contextRef="#ctx0" brushRef="#br0">20912 14801 0,'0'0'7,"0"0"2</inkml:trace>
    </iact:actionData>
  </iact:action>
  <iact:action type="add" startTime="28423">
    <iact:property name="dataType"/>
    <iact:actionData xml:id="d29">
      <inkml:trace xmlns:inkml="http://www.w3.org/2003/InkML" xml:id="stk29" contextRef="#ctx0" brushRef="#br0">21235 12412 0,'0'0'6,"0"0"3,0 0 1,0 0-1,0 0 0,0 0 0,-17 46 1,22 16-1,11 83 0,13 111 2,-4 72-3,-8-22 2,-9-83-1,-16-61 0,3-46 0,-3-25 1,4-17-1,0-20 1,0-16-2,4-14 2,0-11-1,0-9 0,0-4 0,0 0 0,0 0 1,0 0-1,66-99 1,-21 57 1,9 1-2,8 12 0,-4 12 0,0 9 0,-4 8 3,-4 8-5,-9 17 2,-8 12 0,-12 21 0,-13 9 2,-16 7-2,-17 5 0,-12-5 0,-5-12 1,-3-12 0,-5-17-1,0-12 1,5-13 1</inkml:trace>
    </iact:actionData>
  </iact:action>
  <iact:action type="add" startTime="28990">
    <iact:property name="dataType"/>
    <iact:actionData xml:id="d30">
      <inkml:trace xmlns:inkml="http://www.w3.org/2003/InkML" xml:id="stk30" contextRef="#ctx0" brushRef="#br0">22265 15501 0,'0'0'4,"0"0"5,-4 45 0,-8-32 0,-9-5 1</inkml:trace>
    </iact:actionData>
  </iact:action>
  <iact:action type="add" startTime="29219">
    <iact:property name="dataType"/>
    <iact:actionData xml:id="d31">
      <inkml:trace xmlns:inkml="http://www.w3.org/2003/InkML" xml:id="stk31" contextRef="#ctx0" brushRef="#br0">23552 13406 0,'0'0'5,"0"0"4,0 0 1,0 0-1,0 0 1,0 0-1,-79-58 1,26 41-1,-1 9 0,-4 16 0,-12 17 0,-17 29 1,4 41 0,4 25-1,21 21 0,17 16 0,20 9 0,17-9 1,12-16-1,5-21 0,12-16 0,16-9 0,17-25 1,4-32-1,-12-38 1</inkml:trace>
    </iact:actionData>
  </iact:action>
  <iact:action type="add" startTime="29560">
    <iact:property name="dataType"/>
    <iact:actionData xml:id="d32">
      <inkml:trace xmlns:inkml="http://www.w3.org/2003/InkML" xml:id="stk32" contextRef="#ctx0" brushRef="#br0">23800 14809 0,'0'0'21,"0"0"-20,0 0 2</inkml:trace>
    </iact:actionData>
  </iact:action>
  <iact:action type="add" startTime="29699">
    <iact:property name="dataType"/>
    <iact:actionData xml:id="d33">
      <inkml:trace xmlns:inkml="http://www.w3.org/2003/InkML" xml:id="stk33" contextRef="#ctx0" brushRef="#br0">24396 13944 0,'0'0'6,"0"0"3,0 0 1,0 0 0,0 0-1,0 0 0,0 0 0,0 0 1,-50 8-1,13 21 0,-8 38 0,3 36 0,22 25 1,15 5 0,18-13-1,20-12 0,21-17 1,20-29-1,1-37 0,-1-34 0,13-69 0,4-104 0</inkml:trace>
    </iact:actionData>
  </iact:action>
  <iact:action type="add" startTime="29995">
    <iact:property name="dataType"/>
    <iact:actionData xml:id="d34">
      <inkml:trace xmlns:inkml="http://www.w3.org/2003/InkML" xml:id="stk34" contextRef="#ctx0" brushRef="#br0">24959 12561 0,'0'0'6,"0"0"4,0 0 0,8 54-1,21 29-1,50 107 2,24 113 0,-33-26-1,-45-12 1,-50-17-1,-37-20 0,-29 12 0,-37 4 1,-46 9-2</inkml:trace>
    </iact:actionData>
  </iact:action>
  <iact:action type="add" startTime="31859">
    <iact:property name="dataType"/>
    <iact:actionData xml:id="d35">
      <inkml:trace xmlns:inkml="http://www.w3.org/2003/InkML" xml:id="stk35" contextRef="#ctx0" brushRef="#br0">11227 15704 0,'0'0'7,"0"0"2,0 0 1,0 0-2,0 0 2,107 8-1,13 0 0,38 5 1,24-1 0,8 1 0,-4-1 1,9 5-3,24 7 2,4-3-1,54 16 1,17-4-1,17-4 1,11-4-2,-20-16 1,17 7 3,-34-16-3,-3 13 2,-22 7-6,-24-3 3,0 8 2,-8-5-1,-5 1 0,17 0 1,0-9-2,0-4 2,4-3-1,-4-5 1,-8 0-1,-5 0 0,-8 0 1,-12 0-1,-8-5 0,-1 5 0,-7-4 1,3 0-1,1 0 0,3 0 0,-3 0 1,-1 4 0,5 0-1,-5 0 0,1 4 1,-5 0-1,-16 0 1,-9 0-2,1 0 1,-1 1 1,9-5-1,4 0 0,4 0 0,4 4 0,0 0 1,1 0 0,-1 0-2,-4 0 1,12 0 1,-3 1 0,11-1-1,9 0 0,25 0 0,0-4 0,37 0 1,21-4 0,0-4-2</inkml:trace>
    </iact:actionData>
  </iact:action>
  <iact:action type="add" startTime="39676">
    <iact:property name="dataType"/>
    <iact:actionData xml:id="d36">
      <inkml:trace xmlns:inkml="http://www.w3.org/2003/InkML" xml:id="stk36" contextRef="#ctx0" brushRef="#br0">7060 13137 0,'0'0'1,"0"0"1,0 0 7,100 20 0,53 18 1,108 24 0,103 21-1,124 33 1,99 28-1,108 18 0,79-17 1,20-58-1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2:28:21.3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7258">
    <iact:property name="dataType"/>
    <iact:actionData xml:id="d0">
      <inkml:trace xmlns:inkml="http://www.w3.org/2003/InkML" xml:id="stk0" contextRef="#ctx0" brushRef="#br0">18124 9597 0,'0'0'1,"0"0"1,0 0 14,70-4-13,9-5 6,37-3 0,20 0 1,5-5 0,-21 0-1,-25 5 0,-12 0 1,-9 7-1,1 5 0,16 9 0,12-5 0,21 0 1,21 0-1,12 4 0,5 1 0,3-1 0,9-4 1,-5 4-1,1 5 0,12-1 1,8 1-1,13 3 0,37 1 1,0-1-1,-4 1 0,20-5 0,18-3 0,28-5 1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2:28:21.3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5097">
    <iact:property name="dataType"/>
    <iact:actionData xml:id="d0">
      <inkml:trace xmlns:inkml="http://www.w3.org/2003/InkML" xml:id="stk0" contextRef="#ctx0" brushRef="#br0">5348 6798 0,'0'0'3,"0"0"-2,0 0 8,0 0 1,0 0-1,0 0 0,0 0 0,45-12 1,-3 3-1,24 1 0,29-4 1,29-1-1,29-3 1,33-1-1,25-4 0,21 13 1,29 0-1,16-5 0,8 13 0,5-12 1,-34 4-1,-16 3 0,-8-7 0,-29 4 1,-29-5-1</inkml:trace>
    </iact:actionData>
  </iact:action>
  <iact:action type="add" startTime="26802">
    <iact:property name="dataType"/>
    <iact:actionData xml:id="d1">
      <inkml:trace xmlns:inkml="http://www.w3.org/2003/InkML" xml:id="stk1" contextRef="#ctx0" brushRef="#br0">15856 6810 0,'0'0'6,"100"0"3,49-4 2,70 0-2,87-4 0,9 0 0,-46 3 0,-13 5 1,-33 5-2,-3 3 2</inkml:trace>
    </iact:actionData>
  </iact:action>
  <iact:action type="add" startTime="38807">
    <iact:property name="dataType"/>
    <iact:actionData xml:id="d2">
      <inkml:trace xmlns:inkml="http://www.w3.org/2003/InkML" xml:id="stk2" contextRef="#ctx0" brushRef="#br0">5608 10479 0,'0'0'1,"0"0"2,0 0 7,0 0-1,0 0 1,0 0-1,0 0 0,0 0 1,66-4-1,-12-1 0,12 1 4,5 4-7,-5 0 2,-4 4 2,-4 1-1,8 3 2,9 0-2,16 0 0,12-4 0,1 1 1,-5-1-1,-12 4-1,-9 0 2,-11 5-1,-1-5 1,4 0-1,5 1 0,11-1 1,10 0-1,3 0 0,-8 5 0,-8-1 1,-5 1-1,-12-5 0,1-4 0,11 0 1,1 0-1,16 1 0,-4 3 0,4 0 0,-4 5 1,9-5-1,7 0 1,17-4-1,4 5 0,-3-1 1,-10 0-1,10 0 0,15-4 0,17-8 0,13-16 0</inkml:trace>
    </iact:actionData>
  </iact:action>
  <iact:action type="add" startTime="47408">
    <iact:property name="dataType"/>
    <iact:actionData xml:id="d3">
      <inkml:trace xmlns:inkml="http://www.w3.org/2003/InkML" xml:id="stk3" contextRef="#ctx0" brushRef="#br0">3502 10359 0,'0'0'2,"0"0"-1,0 0 11,0 0-4,0 0 0,0 0 2,0 0-1,0 0 0,0 0 1,42-9-1,-34 5 0,0 0 1,1 0-1,-1 4 0,0 0 0,0 0 1,9 0-1,8 0 0,-9 0 0,13 0 1,-16 0-1,12 0 0,-9 0 1,9 0-1,-9 0 0,9 0 1,0 0-1,-8 0 0,7 0 0,-7 0 1,8 0-1,-9 0 0,1 0 0,-9 0 2,9 0-3,-1 0 2,1 0-1,-1 0 1,1 0-2,8 0 2,-9 0-1,9 0 0,-8 0 1,3 0-1,1 0 0,-4 4 2,7 0-2,1 0 0,-8 0 0,8 1 0,-1-1 1,-7 0 6,0-4-10,7 0 1,-7 0 1,8 0 1,-9 0 1,9 4 1,0 0-4,0-4 3,-9 0-2,1 0 4,-1 4-5,1 0 2,-9-4 1,9 0-1,-9 0 0,9 0 2,-9 0-4,8 5 3,-3-5 1,-1 0-3,1 0 0,-1 0 2,1 0-1,3 4 1,1 0-2,3 0 2,1 0-1,0-4 1,-5 0 2,1 0-6,-5 4 4,1-4 1,-5 0-4,0 0 2,0 0 1,1 0-1,-5 0-1,4 0 2,0-4-1</inkml:trace>
    </iact:actionData>
  </iact:action>
  <iact:action type="add" startTime="50705">
    <iact:property name="dataType"/>
    <iact:actionData xml:id="d4">
      <inkml:trace xmlns:inkml="http://www.w3.org/2003/InkML" xml:id="stk4" contextRef="#ctx0" brushRef="#br0">5554 10073 0,'0'0'4,"0"0"-4,0 0 11,0 0 0,0 0-5,0 0 3,0 0 0,0 0 1,0 0-1,0 0 1,50 37-1,-25-29 0,20 5 0,9 3 1,17 1-1,7 0 0,1-1 1,-5-8 0,-3 1 0,-13-5 0,-9 0-1,-12 0 0,-8 0 1,-8 0-2,-4 1 1,-5-1-1,-4 0 1</inkml:trace>
    </iact:actionData>
  </iact:action>
  <iact:action type="add" startTime="51433">
    <iact:property name="dataType"/>
    <iact:actionData xml:id="d5">
      <inkml:trace xmlns:inkml="http://www.w3.org/2003/InkML" xml:id="stk5" contextRef="#ctx0" brushRef="#br0">7987 10325 0,'0'0'7,"0"0"2,0 0 0,0 0 1,0 0-1,0 0 0,46 0 0,-26 0 1,-3 0-1,0 0 0,-1 0 1,1 0-1,-1 0 0,5 0 0,8 0 1,4 0-1,12 5 0,1-1 1,8 4-1,0 0 0,-1 1 2,1-1-3,4 0 1,-4 0 1,0 1-1,4-1 1,-1-4-1,1 0 0,4 5 0,9-1 1,3 0-1,-3 0 0,-1 1 0,0-1 0,-12 0 1,-4 1-1,-13-5 0,-3 0 0,-5-4 1,0-8-1</inkml:trace>
    </iact:actionData>
  </iact:action>
  <iact:action type="add" startTime="52524">
    <iact:property name="dataType"/>
    <iact:actionData xml:id="d6">
      <inkml:trace xmlns:inkml="http://www.w3.org/2003/InkML" xml:id="stk6" contextRef="#ctx0" brushRef="#br0">7077 9940 0,'0'0'7,"0"0"2,0 0 0,0 0 0,0 0 1,0 0-1,0 0 0,0 0 0,0 42 1,0-38-2,0 0 2,0 0-1,0 0 0,0 1 1,0-1-1,0-4 1,0 0-1,4 4 0,0-4 0,0 4 1,1 0-1,-1 0 0,0 0 1,4 1-1,5-1 0,3 0 0,9 0 1,4 0-2,0 4 2,4-4-1,0 1 1,0-1-1,0 0 0,-4 0 1,-4 0-1,0 0 0,0 0 0,-1-4 1,-3 0 0,0 0 3,0 0-6,-1 0 4,-7 0-4,-1 0 1,0 0 1,1 0 0,-5 0 0,0 0 1,1 0-1,-1 0 0,0 0 0,-4 0 1,1 0-1,-1 0 0,0 0 0</inkml:trace>
    </iact:actionData>
  </iact:action>
  <iact:action type="add" startTime="75099">
    <iact:property name="dataType"/>
    <iact:actionData xml:id="d7">
      <inkml:trace xmlns:inkml="http://www.w3.org/2003/InkML" xml:id="stk7" contextRef="#ctx0" brushRef="#br0">16183 6707 0,'0'0'3,"0"0"-3,0 0 10,0 0 0,0 0-1,0 0-1,0 0 1,0 0 1,58 0-1,-33 0 0,4 0 0,12 4 1,9 0-1,16 0 0,13 5 0,12-5 1,4 4 0,4 0-1,5 1 0,-5-1 0,-12-4 1,-4 0-1,-13 0 0,0 5 0,17 3 1,21 0-1,4 1 0,-1-5 0,-16-4 0,-12 0 1,0 5-1,8-1 1,12 0-1,9 0 0,0-3 0,-5-5 1,5 0-1,20-5 0,42 1 0,58-8 1</inkml:trace>
    </iact:actionData>
  </iact:action>
  <iact:action type="add" startTime="77339">
    <iact:property name="dataType"/>
    <iact:actionData xml:id="d8">
      <inkml:trace xmlns:inkml="http://www.w3.org/2003/InkML" xml:id="stk8" contextRef="#ctx0" brushRef="#br0">4007 10371 0,'0'0'6,"0"0"4,0 0-1,0 0 0,0 0 1,0 0-1,0 0 0,0 0 0,0 0 1,0 0-1,8-50 0,9 38 1,8-5-1,8 1 0,17 3 0,16 5 1,16 4-1,9 0 0,-8 0 1,8-5-1,-12-3 0,-1 4 1,5-1-1,4 5 0,-4 4 1,8 0-1,-8 0 0,-1 0 0,-11 0 1,3-4-1,5 0 0,4 4 1,3 0-1,10 4 0,-1-4 1,-8 0-1,-13 0 0,-4-4 0,-8 4 1,-4 0-1,0 0 0,4 4 1,5 4-1,7 5 0,1-1 1,-5-3-2,-8-5 2,-4-4-1,0 0 1,0-4-1,0 4 2,4 0-4,8 4 3,9 4-1,3 4 0,-7-3 1,-1-5-1,-3-4 0,3-4 0,5-1 1,8 5-1,4 5 0,4 3 0,-8 0 1,-9 0-1,-3-3 0,-1-5 0,5 0 0,4 0 1,8 4-1,0 0 0,-4 0 1,-9 4-1,-8-4 0,-7 1 0,-6-1 1,10-4-1,3 0 2,13 0-2,-5 4 0,-3 0 0,-9 0 0,-8 0 1,-13 0-1,-7-4 0,-5 5 0,-17-5 1,5 0-2,-4 0 2,-1 0 0,-12 0-1,5 0 3,-5 0-5,0 0 2,0 0-1,0 0 2,0 0 1,0 0-3,0 0 0,1 0 4,-5 0-4,0 0 0,0 0 4,0 0-5,0 0 4,0 0-4,0 0 3,0 0-1,0 0 0,-83 12 1,50-12-1,-9 0 4,-3 0-7,-1 0 3,5 4 0,-5 0 1,5-4-1,0 0 0,-1 0 0,1 0 1,-5 4 1,1-4-2,-1 0-1,-3 0 1,-5-4 0,0 4 1,-4-4-1,0 4 0,5 0 1,-1 0 0,4 4-3,5-4 2,-1 0 1,-3 0 0,-9-4-2,-9 0 1,-7 0 1,-1-4 0,1-1-1,4 5 0,8 0 0,8 4 1,4 0 0,-4 0-2,1-4 1,-5 0 3,-9 0-3,-7-5-2,-5 1 2,5 0 1,-1 4-1,13 4 1,4 0 2,1 4-5,-1-4 3,0 0-4,-9 0 3,-7-4 0,-5-5 1,5 1-1,4 4 0,8 4 1,8 0-1,4 4 0,0 0 1,5-4 0,-5 0-1,-8 0 5,-12-4-7,-9-4-1,1-1 4,-1 1-1,9 4 1,8 0-2,4 0 2,-8 0 0,-17 0-1,-20-5 0,-9 1 0,8 0 0,1 4 1,4-1-1,-5 5 0,-12 0 0,-12 0 1,12-4 0,13 0-1</inkml:trace>
    </iact:actionData>
  </iact:action>
  <iact:action type="add" startTime="87840">
    <iact:property name="dataType"/>
    <iact:actionData xml:id="d9">
      <inkml:trace xmlns:inkml="http://www.w3.org/2003/InkML" xml:id="stk9" contextRef="#ctx0" brushRef="#br0">4057 8686 0,'0'0'3,"0"0"-3,0 0 10,0 0 0,66 45-1,-16-20 0,24 8 0,17 5 0,0-1 0,-8 8 1,-5 9-1,-28 21 1,-4 16-2,-13 8 2,-13-3-1,-3-14 1,-5-7-1,-3-1 0,-5 5 0,-8 16 1,-9 21-1,-24 4 0,-13-8 1,-12-21-1,-8-25 0,4-20 0,0-13 1,-1-8-1,9-9 1,9-7-1,-17-5 1,-34-17-1,-24-20 2,-25-25-3,29-20 2,33-9-1,38 0-1,16 8 2,8 5 1,8-9-1,1-21-1,7-32 1,1-22-1,8-7-1,17-9 0,24-4 0,42 8 2,24 29-1,9 50 2,-41 83-3,-9 66 1</inkml:trace>
    </iact:actionData>
  </iact:action>
  <iact:action type="add" startTime="89075">
    <iact:property name="dataType"/>
    <iact:actionData xml:id="d10">
      <inkml:trace xmlns:inkml="http://www.w3.org/2003/InkML" xml:id="stk10" contextRef="#ctx0" brushRef="#br0">12125 10040 0,'0'0'7,"0"0"2,0 0 3,0 0-5,0 0 2,0 0 1,66 8-1,-8 0 0,24 1 0,22 3 1,20 5-1,42-1 2,40 9 0,47 4-2,20-4 1,12 8-1,-16 0 0,-21-4 0,-24 4 1,-38-8-1,-45-8 1,-30-5-2,-24-4 1</inkml:trace>
    </iact:actionData>
  </iact:action>
  <iact:action type="add" startTime="90830">
    <iact:property name="dataType"/>
    <iact:actionData xml:id="d11">
      <inkml:trace xmlns:inkml="http://www.w3.org/2003/InkML" xml:id="stk11" contextRef="#ctx0" brushRef="#br0">5641 10276 0,'0'0'6,"0"0"3,0 0 2,0 0-3,0 0 1,0 0 1,104-21-1,24 9 1,71 8-1,74 16 1</inkml:trace>
    </iact:actionData>
  </iact:action>
  <iact:action type="add" startTime="91439">
    <iact:property name="dataType"/>
    <iact:actionData xml:id="d12">
      <inkml:trace xmlns:inkml="http://www.w3.org/2003/InkML" xml:id="stk12" contextRef="#ctx0" brushRef="#br0">16312 10123 0,'0'0'6,"0"0"3,0 0 1,0 0 0,0 0-1,0 0 0,0 0 0,0 0 1,0 0-1,70 20 0,13-3 1,33-1-1,37 5 0,16 0 2,26 4-3,20 4 2,8-5-1,25-11 0,42 3 0,49 1 0</inkml:trace>
    </iact:actionData>
  </iact:action>
  <iact:action type="add" startTime="91938">
    <iact:property name="dataType"/>
    <iact:actionData xml:id="d13">
      <inkml:trace xmlns:inkml="http://www.w3.org/2003/InkML" xml:id="stk13" contextRef="#ctx0" brushRef="#br0">19952 10417 0,'0'0'7,"0"0"2,0 0 1,0 0-1,108-21 0,24-8 1,38 0-1,-4 8 2,-26 9-3,-36 3 1,-9 5 1,8 0-1,17 8 0,8 9 1,-3 3-2,-10 1 2,-15-1-1,7-7 1,22-9-1</inkml:trace>
    </iact:actionData>
  </iact:action>
  <iact:action type="add" startTime="95661">
    <iact:property name="dataType"/>
    <iact:actionData xml:id="d14">
      <inkml:trace xmlns:inkml="http://www.w3.org/2003/InkML" xml:id="stk14" contextRef="#ctx0" brushRef="#br0">7123 9961 0,'0'0'2,"0"0"0,103-37 7</inkml:trace>
    </iact:actionData>
  </iact:action>
  <iact:action type="add" startTime="96240">
    <iact:property name="dataType"/>
    <iact:actionData xml:id="d15">
      <inkml:trace xmlns:inkml="http://www.w3.org/2003/InkML" xml:id="stk15" contextRef="#ctx0" brushRef="#br0">22662 10363 0,'0'0'6,"0"0"3,0 0 2,0 0-3,0 0 1,0 0 0,0 0 1,0 0-1,0 0 1,0 0-2,0 0 2,0 0-1,46 0 0,33 4 1,28 0-1,38 0 0,25 0 2,7-4-2,14-8-1,3-13 2</inkml:trace>
    </iact:actionData>
  </iact:action>
  <iact:action type="add" startTime="107754">
    <iact:property name="dataType"/>
    <iact:actionData xml:id="d16">
      <inkml:trace xmlns:inkml="http://www.w3.org/2003/InkML" xml:id="stk16" contextRef="#ctx0" brushRef="#br0">12381 10168 0,'0'0'4,"0"0"-4,0 0 9,0 0 0,0 0 1,0 0-1,0 0 0,41 0 0,-32 0 1,-1 0-1,0 0 0,1 0 0,-1 0 0,4 0 1,5 4 1,4-4-4,-1 0 3,5 0-1,0-4 0,0 0 1,-1 0-1,1 4 0,0 0 1,4 0-1,8 4 0,17 4 0,12 1 2,9-1 0,-1 0-2,-12-4 0,-8 0 0,-4-4 1,-9 0-1,-8 0 0,0 0 0,5 0 2,-1 0-3,8 0 1,9 5 1,4 3-1,0 0 0,-4 0 1,0 1 1,-9-5-4,1 0 3,-5 0-2,0-4 2,1 0-1,-1 0 0,0 0 1,5 0-1,-1 0 0,1 0 1,8 4 0,4 0-2,4 0 2,0 5-1,0-1 0,-4-4 0,-4 0 0,-5 0 1,-3-4-1,-1 0 1,1 0-1,-1 0 0,5 0 0,4 5 0,4-1 1,0 0-1,-9 0 1,1 0-2,-5 0 3,-7 0-3,-9 1 2,-5-1-2,1 0 1,-4 0 1,-5 0-1,1 0 1,-5 0-1,1 1 1,-5-1-4,0-4 4,1 0-2,-1 4 1,4-4 1,-8 0-1,1 0 0,-1 0 0,0 0 1,0 0-1,0 0 0,0 0 0,0 0 1,1 0-1,-1 0 1</inkml:trace>
    </iact:actionData>
  </iact:action>
  <iact:action type="add" startTime="109989">
    <iact:property name="dataType"/>
    <iact:actionData xml:id="d17">
      <inkml:trace xmlns:inkml="http://www.w3.org/2003/InkML" xml:id="stk17" contextRef="#ctx0" brushRef="#br0">15617 7055 0,'0'0'8,"0"0"1,0 0 0,0 0-1,0 0 1,0 0 1,0 0 0,0 0-2,0 0 3,0 0-3,45 24 1,-33-19 0,5-5 0,4 0 1,4 0-1,3 0 0,10 0 1,3-5-1,9 1 0,-9 0 0,0 4 1,1 0-1,-5 0 0,-4 0 2,0 0 0,0 0-2,5 4 0,3-4 0,5 0 1,11 0-1,10-4 0,7 0 1,1 0-1,-9 0 0,-8 4 0,-9 0 0,-3 4 1,-1 0 0,5 0-2,0 4 2,3 1-1,1-5 3,4 0-3,4 0 0,4 0-3,1 0 3,3 1 0,0 3 1,-4 0-1,1 0 0,-1 1 1,-4-5-2,0 0 3,-4 0-3,0 0 2,0 0-1,0 1 1,0-1-2,-5 0 2,-3 0 0,-4 0-2,-5-4 4,0 0-3,1 4-1,-1 0 1,5 1 0,3-1 0,9 4 0,12-4 0,5 4 1,-5-3 1,-8-5-3,-8 0 1,-13 0 0,-7 0 2,-10 0-3,-3 0 1,0 0 0,-1-9 0</inkml:trace>
    </iact:actionData>
  </iact:action>
  <iact:action type="add" startTime="112485">
    <iact:property name="dataType"/>
    <iact:actionData xml:id="d18">
      <inkml:trace xmlns:inkml="http://www.w3.org/2003/InkML" xml:id="stk18" contextRef="#ctx0" brushRef="#br0">16523 10363 0,'0'0'6,"0"0"3,0 0 1,0 0-1,0 0 0,0 0 1,0 0-1,49 0 0,-32 0 0,3 0 1,1 0-1,0 0 0,0 0 0,-1 0 1,5-4-1,4-1 1,17 1-1,16 0 0,12 0 0,9 0 2,-5 4-3,1 0 2,-13 0-1,-8 4 0,0-4 1,4 0-1,8 0 0,13 0 0,8 0 1,-4 0-1,-4 4 0,-9 0 1,-12 0-1,-12 1 0,-4-1 1,-1 0-1,5-4 0,4 0 0,8 4 1,12 0-1,-4 0 0,1 0 0,-9 5 1,-4-1-1,-9 0 0,-7 1 1,-5-1-1,-8-4 0,-4 0 0,0 0 1,-1 0-1,1 1 0,0 3 1,-4 0-1,-1 0 0,-3 1 0,-5-5 1,1 0-2,-5 0 1,0-4 1,5 0-1,3-12 1</inkml:trace>
    </iact:actionData>
  </iact:action>
  <iact:action type="add" startTime="117216">
    <iact:property name="dataType"/>
    <iact:actionData xml:id="d19">
      <inkml:trace xmlns:inkml="http://www.w3.org/2003/InkML" xml:id="stk19" contextRef="#ctx0" brushRef="#br0">19886 10524 0,'0'0'2,"0"0"-1,0 0 8,0 0 1,0 0 1,0 0-4,0 0 3,66 17-1,-32-13 1,3-4-1,0 0 0,9 0 1,11 4-1,14 4 0,12 1 0,16-5 2,4-4-3,-3-9 2,-5 1-1,-13 0 1,-3 4-1,12 4 0,21 0 0,8-4 0,0-5 1,-8 1-1,-13 0 0,-8 4 0,4 4 3,8 0-5,-7 0 2,-10 0 0,-11-5 1,-17 5-1,-13 0 0,-7 0 1,-9 0-1,-5 0 0,5 0 0,-4 0 0,21-4 1</inkml:trace>
    </iact:actionData>
  </iact:action>
  <iact:action type="add" startTime="134632">
    <iact:property name="dataType"/>
    <iact:actionData xml:id="d20">
      <inkml:trace xmlns:inkml="http://www.w3.org/2003/InkML" xml:id="stk20" contextRef="#ctx0" brushRef="#br0">19158 6090 0</inkml:trace>
    </iact:actionData>
  </iact:action>
  <iact:action type="add" startTime="166829">
    <iact:property name="dataType"/>
    <iact:actionData xml:id="d21">
      <inkml:trace xmlns:inkml="http://www.w3.org/2003/InkML" xml:id="stk21" contextRef="#ctx0" brushRef="#br0">1467 13257 0,'0'0'4,"0"0"-4,0 0 10,0 0-1,0 0 0,0 0 0,66-8 0,-41 3 1,8 1-1,-8 0 0,8 0 0,-8 0 1,-1 0-1,1 0 0,0-1 0,-8 1 1,8 0-1,-9 0 1,9-4-1,-9-1 0,1 5 0,0 0 0,-9 4 2</inkml:trace>
    </iact:actionData>
  </iact:action>
  <iact:action type="add" startTime="167105">
    <iact:property name="dataType"/>
    <iact:actionData xml:id="d22">
      <inkml:trace xmlns:inkml="http://www.w3.org/2003/InkML" xml:id="stk22" contextRef="#ctx0" brushRef="#br0">3411 13207 0,'0'0'5,"0"0"5,0 0-1,0 0 0,0 0 1,0 0-1</inkml:trace>
    </iact:actionData>
  </iact:action>
  <iact:action type="add" startTime="168083">
    <iact:property name="dataType"/>
    <iact:actionData xml:id="d23">
      <inkml:trace xmlns:inkml="http://www.w3.org/2003/InkML" xml:id="stk23" contextRef="#ctx0" brushRef="#br0">1574 13128 0,'0'0'7,"0"0"2,0 0 2,0 0-4,0 0 3,0 0-1,0 0 0,50 0 0,-25-4 2,8 0-3,0-4 2,0 0-1,0 3 0,-8 5 0,0 9 1</inkml:trace>
    </iact:actionData>
  </iact:action>
  <iact:action type="add" startTime="168277">
    <iact:property name="dataType"/>
    <iact:actionData xml:id="d24">
      <inkml:trace xmlns:inkml="http://www.w3.org/2003/InkML" xml:id="stk24" contextRef="#ctx0" brushRef="#br0">3411 13145 0,'0'0'8,"0"0"1,0 0 1,0 0-2,0 0 1,0 0 1,0 0-1,0 0 1,0 0-2</inkml:trace>
    </iact:actionData>
  </iact:action>
  <iact:action type="add" startTime="187453">
    <iact:property name="dataType"/>
    <iact:actionData xml:id="d25">
      <inkml:trace xmlns:inkml="http://www.w3.org/2003/InkML" xml:id="stk25" contextRef="#ctx0" brushRef="#br0">13689 10152 0,'0'0'2,"0"0"2,0 0 4,0 0 1,0 0 1,49-5-1,-20 1 0,0 0 0,4 0 1,-8 0-1,4 0 1,0 0-1,0-1 0,0 1 0,0 0 1,-4 0-1,4 0 0,0 4 1,0 0-1,4 0 1,8 0-1,9 4 0,3 0 1,14 0-1,-9 0 0,4 1 1,-4-5 0,-1 4-1,-3 0 0,4 0 1,4 4-1,13 5 0,7 3 0,14 1 1,-5-5-2,-4-8 2,-17-4-1,-4 0 1,0 5 0,9 3-2,-1 0 3,5 9-3,-1-1 3,-3-3-4,-9-5 4,-8 0-3,4-4 2,-8-4-2,4 0 3,8 4-3,4 1 1,5 3 3,-5 0-5,-8 0 3,-4 1-1,0-1 0,-8 0 2,-5-4-4,5 1 3,4-1-1,-1 0 1,14 0-2,3 0 2,-4 0 1,0 0-4,-4 1 3,-4-1-1,-4 0 0,-4 0 0,-1 0 2,1-4-3,4 0 4,8 0-5,16 0 4,-3 0-4,-1 0 4,-7 0-4,-5 0 4,-9 0-3,1 4 2,-8 0 0,-1 1-2,5-1 1,8 0 2,8-4-2,13 0-1,-1-4 2,1 0 1,-13 4-4,-8 0 3,-4 0-1,-5 0 0,-3 0 2,4 0-4,12 0 4,12 0-3,9 0 3,8-5-4,-8 1 3,-13 4-1,-16 0 2,-5 0-3,-3 0 2,-13 0-1,13 0-1,3 4 2,17-4-1,13 0 1,12 0-1,0 0-1,-12 0 2,-13 5-1,-12-1 1,-9 0-1,-8-4 0,5 4 0,3 0 1,17 0 0,17 0-2,12-4 1,8 0 1,-16 0-1,-13 0 0,-12 0 0,-12 0 2,-5 0-2,1 5-1,3-5 2,13 4-1,16-4 2,13 0-3,8 0 2,-12 0-2,-8-4 1,-22-1 1,-7 5-1,-9 0 0,0 0 2,5 0-3,12 0 4,16 0-6,17-4 3,8 0 1,-4 0 0,-12 0-1,-17 0-1,-13 4 3,-11 0-3,-5 0 3,0-4-3,8-1 2,17 1-2,21 0 2,20 0 0,4 0-2,-12 0 3,-20 4-2,-17 0-1,-17 0 2,-4 0-1,-4 0-1,4 0 2,12-4-1,22-13 1</inkml:trace>
    </iact:actionData>
  </iact:action>
  <iact:action type="add" startTime="196885">
    <iact:property name="dataType"/>
    <iact:actionData xml:id="d26">
      <inkml:trace xmlns:inkml="http://www.w3.org/2003/InkML" xml:id="stk26" contextRef="#ctx0" brushRef="#br0">1980 13070 0,'0'0'2,"0"0"2,0 0 3,0 0 2,0 0 0,0 0 1,0 0-1</inkml:trace>
    </iact:actionData>
  </iact:action>
  <iact:action type="add" startTime="197029">
    <iact:property name="dataType"/>
    <iact:actionData xml:id="d27">
      <inkml:trace xmlns:inkml="http://www.w3.org/2003/InkML" xml:id="stk27" contextRef="#ctx0" brushRef="#br0">3411 13294 0,'0'0'7,"0"0"3,0 0-1,0 0 1,0 0-1,0 0 0,0 0 1,75 29-1,-21-21 0,8 1 1,16 3-1,9 5 0,21-5 1,-1-4-1,1-8 0,-9 0 1,0 0-1,-8 4 0,17 5 1,16-1-1,0-4 0,-4-8 0,-16 0 1,-5 8-1,4 4 0,9 1 1,8-1-2,-4-4 2,-4-4-1,-1 0 1,18 0-1,7 0-1,5-4 2,0 0-1,-13 0 1,-12 4-1,8 4 0,8 0 1,5-8-1,-5 0 0,0-1 0,5 1 1,16 0-1,-4-4 1,-17 0-1,-20 3 0,-8 1 0,11 4 1,22-4-1,4 0 0,-21 0 1,-21 0-1,0 4 0,13 4 1,16 0-1,9-4 0,-17-4 1,-25 0 1,-12 0-2,3 4-2,14 0 3,16-5 1,28-3-3,26-4 0</inkml:trace>
    </iact:actionData>
  </iact:action>
  <iact:action type="add" startTime="206449">
    <iact:property name="dataType"/>
    <iact:actionData xml:id="d28">
      <inkml:trace xmlns:inkml="http://www.w3.org/2003/InkML" xml:id="stk28" contextRef="#ctx0" brushRef="#br0">16448 10354 0,'0'0'3,"0"0"-2,0 0 8,0 0 0,0 0 0,0 0 1,50 0-1,-30 0 0,5 0 0,4-4 1,0 0-1,4 0 0,0 0 0,9 0 1,7 0-1,13 4 0,13 0 4,4 4-6,-1 0 2,-3 0 1,-13-4-1,-4 0 2,0 0-4,-1-4 2,10 0 2,7 0-3,5-1 3,-1 5-3,1 0 1,-9 0 0,-3 0 2,-5-4-3,0-4 2,0-4-1,4-1 0,4 1 0,5 3 0,-1 9 1,1 5 0,-1-1-2,-4 0 2,-3 0 1,7-4-4,17-4 2,17 0 1,-5 4-1,1 4 3,-18 4-5,-11 0 2,-13-3 2,-4-1-4,0-4 3,0 0-1,8 0 0,4-4 0,5 4 2,-1 0-2,-8 4 1,-8 0-2,-8 0 2,-4 0-1,-5 0 0,0 0 3,5 1-6,8-5 4,12 0-1,21-5 1,4 5 1,0 0-4,-13 0 3,-11 5-1,-14-1-1,-3-4 2,0 0-1,3 0 1,18-4-1,11-1 2,14 1-4,-5 0 5,-13 4-5,-16 0 2,-8 0 0,-8 0 2,-9 0-3,0 0 1,0 0 0,9-4 1,8 0-1,12 0 0,12-5 1,1 5-1,-5 4 1,-7 0-2,-9 4 4,-13 1-3,-8-1-2,-4 0 5,1-4-5,-1 0 2,4 0 0,8-4 1,13 0 0,13-5-2,3 5 1,-4 0 1,-3 4 0,-14 0-2,-3 4 1,-9 0 1,-3 0-1,-5 1 0,-4-5 1,0 0-1,-4 0 0,8 0 0,8-5 0,9 1 3,8 0-5,4 0 2,0 0 1,-4 0-1,0 4 2,-9 0-3,-7 0 1,-5 4 0,-4 0 0,-8 0 0,0 0 3,-5 0-4,1 1 0,-5-5 1,1 0 1,-5 0 0,1 0-2,-5 0 1,0 0 1,-3 0-1,-1 0 2,0 0-3,0 0 1,4 0 0,13-9 1</inkml:trace>
    </iact:actionData>
  </iact:action>
  <iact:action type="add" startTime="208190">
    <iact:property name="dataType"/>
    <iact:actionData xml:id="d29">
      <inkml:trace xmlns:inkml="http://www.w3.org/2003/InkML" xml:id="stk29" contextRef="#ctx0" brushRef="#br0">12298 10363 0,'0'0'5,"0"0"4,0 0 0,0 0 0,0 0 1,0 0-1,0 0 0,0 0 0,0 0 1,0 0-1,62-21 1,-24 17-1,20 0 0,20 0 0,17 4 1,5 0-1,3 4 1,9-4-1,20 4 0,25 0 1,-4 0-1,-16 0 0,-21 0 0,4 1 0,8-5 1,13 4 0,-21-4-2,-21 4 2,-20-4-1,-13 0 0,12-4 1,14 0-1,3-1 0,4 1 0,-16 0 1,-21 4-1,-13 0 0,-11 4 0</inkml:trace>
    </iact:actionData>
  </iact:action>
  <iact:action type="add" startTime="213906">
    <iact:property name="dataType"/>
    <iact:actionData xml:id="d30">
      <inkml:trace xmlns:inkml="http://www.w3.org/2003/InkML" xml:id="stk30" contextRef="#ctx0" brushRef="#br0">1980 13083 0,'0'0'4,"0"0"-4,0 0 9,0 0 0,0 0 0</inkml:trace>
    </iact:actionData>
  </iact:action>
  <iact:action type="add" startTime="214061">
    <iact:property name="dataType"/>
    <iact:actionData xml:id="d31">
      <inkml:trace xmlns:inkml="http://www.w3.org/2003/InkML" xml:id="stk31" contextRef="#ctx0" brushRef="#br0">3411 13253 0,'0'0'5,"0"0"5,0 0 0,0 0 0,0 0-3,0 0 3,0 0 0,0 0-1,0 0 0,0 0 0,0 0 1,0 0-1,0 0 0,0 0 0,58-4 1,-41 4-1,-1 0 0,1 0 1,8 0-1,-9 0 0,9 0 0,0 4 1,8 0-1,-8 0 0,8 0 1,-8 0-1,0 0 0,8 5 1,0-1-2,0 0 2,17 5 1,-1-1-3,17-4 1,-8 1 0,9-5 1,-10-4-1,-7 0 0,0 0 1,-9 0-1,-8 0 0,9 0 1,-1-4-1,9-5 0</inkml:trace>
    </iact:actionData>
  </iact:action>
  <iact:action type="add" startTime="214894">
    <iact:property name="dataType"/>
    <iact:actionData xml:id="d32">
      <inkml:trace xmlns:inkml="http://www.w3.org/2003/InkML" xml:id="stk32" contextRef="#ctx0" brushRef="#br0">5315 12818 0,'0'0'7,"0"0"2,0 0 1,0 0-3,0 0 3,0 0-1,0 0 0,0 0 0,0 0 1,0 0-1,45 29 1,-28-21-1,7 0 0,18 5 1,12 3-1,16 5 0,17 0 0,4 0 2,4-9-2,-4-4 0,0-4 0,-8 5 0,-9-1 1,-8 0-1,-16 5 0,-9-5 1,-7 0-1,-1 0 0</inkml:trace>
    </iact:actionData>
  </iact:action>
  <iact:action type="add" startTime="215541">
    <iact:property name="dataType"/>
    <iact:actionData xml:id="d33">
      <inkml:trace xmlns:inkml="http://www.w3.org/2003/InkML" xml:id="stk33" contextRef="#ctx0" brushRef="#br0">1980 13249 0,'0'0'6,"0"0"3,0 0 1,0 0-1,0 0 0,0 0 1,0 0-1,0 0 0,0 0 1,-8-46-1,8 38 0,0-1 0,0 1 1,0 0-1,0 0 0,0 3 1,0 1-1</inkml:trace>
    </iact:actionData>
  </iact:action>
  <iact:action type="add" startTime="215762">
    <iact:property name="dataType"/>
    <iact:actionData xml:id="d34">
      <inkml:trace xmlns:inkml="http://www.w3.org/2003/InkML" xml:id="stk34" contextRef="#ctx0" brushRef="#br0">3411 13025 0,'0'0'7,"0"0"3,0 0-1,0 0 0,0 0 1,0 0-1,0 0 0,0 0 0,42-29 1,-17 21-1</inkml:trace>
    </iact:actionData>
  </iact:action>
  <iact:action type="add" startTime="216281">
    <iact:property name="dataType"/>
    <iact:actionData xml:id="d35">
      <inkml:trace xmlns:inkml="http://www.w3.org/2003/InkML" xml:id="stk35" contextRef="#ctx0" brushRef="#br0">8277 12594 0,'0'0'19,"0"0"-17,0 0 1,0 0 6,0 0 1,0 0 0,0 0-1,0 0 1,0 0-1,0 0 0,87 46 0,8-30 1,37 5-1,38 4 1,16 0-1,4-4 0,-24-9 1,-30 0-1,-16 1 0,-29-5 0,-12-4 1,-21-4-1,-17-4 0,-12 0 0,-8-4 1</inkml:trace>
    </iact:actionData>
  </iact:action>
  <iact:action type="add" startTime="217271">
    <iact:property name="dataType"/>
    <iact:actionData xml:id="d36">
      <inkml:trace xmlns:inkml="http://www.w3.org/2003/InkML" xml:id="stk36" contextRef="#ctx0" brushRef="#br0">7363 12905 0,'0'0'6,"0"0"4,0 0 0,0 0-3,0 0 2,0 0 1,0 0-1,0 0 1,0 0-1,0 0 0,0 0 0,0 0 1,0 0-1,45 37 1,-37-33-1,1-4-1,3 4 2,5-4 0,3 0-2,1 0 2,4 0-1,4 5 1,4-1-1,8 0 0,1 0 0,3 4 0,1 1 1,-1-1 0,-4 0 1,-3 0-2,-13 1 4,-5-5-7,-3 0 1,-5 0 2,-4 0 1,1 0-1,-5 0 0,0 1 0,-4-1 0,0 0 1,0-4-1,0 0 0,0 0 0,0 0 1,0 0-1,0 0 0,-91-13 1,62 13-1,0 0 1,-4 5-1,0-1 0,0 4 0,0-4 1,4 0-1,4 0 0,4 1 1,5-1-1,3 0 0,5-4 0,0 0 1,4 0-1,-1 0 0,1 0 0,4 0 0,0 0 1,0 0-1,0 0 0,0 0 1,0 0-1,0 0 2,0 0-1,91 4 0,-58 0 0,0 0-3,1 0 4,-1 1-3,0-1 4,-4 0-6,0 0 6,-4 0-4,-5 0 3,-3 0-3,-5-4 2,-4 0 1,-3 0-4,-1 0 0,-4 0 2,0 0 1,0 0 0,0 0-1,0 0 1,-124-20 0,70 16-2,4 4 5,9 0-8,4 4 7,8 0-4,4 0 5,4-4-9,9 0 6,3 0 1,5 0-4,4 0 2,0 0 0,0 0 0,0 0 1</inkml:trace>
    </iact:actionData>
  </iact:action>
  <iact:action type="add" startTime="227199">
    <iact:property name="dataType"/>
    <iact:actionData xml:id="d37">
      <inkml:trace xmlns:inkml="http://www.w3.org/2003/InkML" xml:id="stk37" contextRef="#ctx0" brushRef="#br0">12158 9348 0,'0'0'2,"0"0"0,0 0 9,0 0-3,-29-45 1,25 28 0,4 1 1,0-5-1,4-4 0,8-8 1,9-13-1,12-11 0,8-6 0,9 1 1,4 0 0,4 0-1,-5 4 0,-3 8 0,-9 13 1,-3 4-1,-1 4 0,4 0 0,13-4 1,12 0-1,13 0 0,4 4 1,-1 8-1,-3 9 0,0 3 0,-5 1 0,5 4 0,-1-4 1,9 4-1,-4 4 1,4 4-1,4 4 0,-8 4 0,-5 5 1,-3-1-1,3 1 0,-7 0 1,16 7-1,4 1 0,8 8 0,-8-4 1,-4 0-1,-9 4 0,1 1 0,-5 3 1,-3 4-1,-5 5 1,-4-5-1,-8 1 0,-9-5 0,1 0 1,-5 0-1,1 1 0,-5-1 0,-8 0 2,-4 0-2,-5 1 0,1-1 2,-4 4-3,-5 1 1,0-1 1,-3 1-1,-5-1 0,0 5 1,0-5-2,-4-4 2,0-4-1,0 5 0,-4-1 1,0 4 0,0 5-2,-13 3 2,-4 5 0,-3 0-1,-10-4-1,1-5 1,-4-3 1,4-5-1,0-8 2,0-4-1,0-4 0,0-5-1,-9 1 1,-3-1 0,-9 5-1,0 0-4,-4 3 4,0-3 1,0 0-1,0 0 0,-8-5 1,0 1 0,-8-5 0,-9 1 0,4-5 0,5-4-2,8-4 0,-1 0 0,1-4 2,-8 0-1,-13-5 0,-17-7 1,-11-5 1,-5-4-3,-9-12 1,-15-9 0,-10-11 0,-11-14 1,4-3 0,12 3 0,0-16 1,-4-62-1,4-120-6</inkml:trace>
    </iact:actionData>
  </iact:action>
  <iact:action type="add" startTime="233647">
    <iact:property name="dataType"/>
    <iact:actionData xml:id="d38">
      <inkml:trace xmlns:inkml="http://www.w3.org/2003/InkML" xml:id="stk38" contextRef="#ctx0" brushRef="#br0">19924 3776 0,'0'0'2,"0"0"-1,0 0 8,0 0 1,20 41 0,-7-16-1,3-9 0</inkml:trace>
    </iact:actionData>
  </iact:action>
  <iact:action type="add" startTime="234161">
    <iact:property name="dataType"/>
    <iact:actionData xml:id="d39">
      <inkml:trace xmlns:inkml="http://www.w3.org/2003/InkML" xml:id="stk39" contextRef="#ctx0" brushRef="#br0">21020 2409 0,'0'0'7,"0"0"1,0 0 2,0 0 0,0 0-1,0 0 0,0 0 0,-13 58 0,-3 8 1,-9 34-1,0 24 0,5-8 2,7-17-3,5 9 2,4 16-1,8 0 0,8 9 1,13 8-2,4-25 2,8-25-1,5-9 0,-1-15 1,9-18-1,12-24 0,25-17 0,58-32 1</inkml:trace>
    </iact:actionData>
  </iact:action>
  <iact:action type="add" startTime="234595">
    <iact:property name="dataType"/>
    <iact:actionData xml:id="d40">
      <inkml:trace xmlns:inkml="http://www.w3.org/2003/InkML" xml:id="stk40" contextRef="#ctx0" brushRef="#br0">20577 3072 0,'0'0'9,"0"0"-2,0 0 3,91 41-1,13-8 0,49-8 1,16 0 0,-3-17-1,-25-8 0,-13-8 0,-12 0 0</inkml:trace>
    </iact:actionData>
  </iact:action>
  <iact:action type="add" startTime="236202">
    <iact:property name="dataType"/>
    <iact:actionData xml:id="d41">
      <inkml:trace xmlns:inkml="http://www.w3.org/2003/InkML" xml:id="stk41" contextRef="#ctx0" brushRef="#br0">19812 4616 0,'0'0'6,"0"0"4,0 0 0,0 0-2,0 0 2,45 12-1,5-7 0,16-5 1,9 0-1,7-5 0,22 5 1,20 0 0,17 0-1,20 5 0,21-5 1,4 0-1,13 0-1,8 4 2,-13 0-1,1-4 0,3 4 1,-3-4-1</inkml:trace>
    </iact:actionData>
  </iact:action>
  <iact:action type="add" startTime="249562">
    <iact:property name="dataType"/>
    <iact:actionData xml:id="d42">
      <inkml:trace xmlns:inkml="http://www.w3.org/2003/InkML" xml:id="stk42" contextRef="#ctx0" brushRef="#br0">12410 10437 0,'0'0'1,"0"0"2,0 0 6,0 0 0,0 0 1,0 0-1,79 0 1,-9-4-1,21 0 1,8 0-2,1-4 2,-5 3 0,21 5-1,24 0 0,22 0 0,3 0 1,1-4-1,3 0 0,1 0 0,-17-4 1,-12-1-1,-5-3 0,5 4 1,4-1-1,-17 5 1,-29 4-1,1-4 0,11 4 0,17 0 1,13 4-1,-13 0 0,-28 1 0,-22-1 0,5 0 1,8 0-1,25 0 0,8 4 1,-12 1-1,-21-5 0,-25 0 0,-4 0 1,13 0-1,20 0 0,33 1 0,-4-1 3,-20 0-5,-18-4 2,-15 4 0,-1 0 0,13 0 1,29 0-1,16 1 1,-8-1-1,-25 0 0,-25 0 0,-4 0 1,5 0-1,16 5 0,24-5 1,9 0-1,-12 0 0,-21-4 0,-21 0 0,-8 0 1,0 4-1,12 0 1,29 0-2,5 0 2,8 1-1,-9-5 1,-16 0-1,-8 4 0,7 0 1,18 4-1,16 0 0,4-3 0,-16-5 1,-9 0-1,-8 0 0,12 4 0,13 0 1,12 0-1,-12-4 0,-12-4 1,-17 4-2,-1 0 2,5 4-1,13 0 1,3 0-1,-3-4 0,-5-4 1,-16 0-1,-17 4 0,-4 0 0,4 4 0,9 0 1,3 0-1,14 1 0,-1-1 1,-5-4-1,-7 0 0,-4 0 0,-5 0 0,8 4 1,9 0-1,13 0 0,3 0 1,0-4-1,-3 0 0,-13 0 0,4 0 1,0 4-1,4 1 0,0-1 1,-4-4-1,-4-4 0,-8-1 0,-5 1 1,-12 4-1,-4 0 0,-4 0 0,-5 0 1,-3 0-1,-9 0 1,-4-8-1,5-13 0</inkml:trace>
    </iact:actionData>
  </iact:action>
  <iact:action type="add" startTime="252186">
    <iact:property name="dataType"/>
    <iact:actionData xml:id="d43">
      <inkml:trace xmlns:inkml="http://www.w3.org/2003/InkML" xml:id="stk43" contextRef="#ctx0" brushRef="#br0">11988 9771 0,'0'0'6,"0"0"4,0-42-1,0-7 1,4-34-1,13-25 0,8-8 1,20 0 1,5 13 0,12 8-2,12 3 2,9 5-3,4 1 2,0 11-2,8 1 2,13 7-1,16 5 0,16 8 0,-7 17 1,-1 8-1,13 4 1,4 5-1,0 3-1,-9 9 2,-15 4-2,-1 4 2,4 0-1,-8 4 0,0 8 0,-12 9 0,-9 8 3,0 4-4,5 8 2,7 5-1,1 4 0,-4 3 1,-30 1-1,-8 4 1,-16 0-2,-8 0 3,-9 8-3,-4 5 2,-8 3 0,-4 9-2,-1 4-2,-11 8 3,-1 0 0,-8-8 1,-8-4-1,-13 0 1,-16 8-1,-30 13-1,-28 3 2,-21-12 0,1-16-1,15-21 0,9-12 0,4-13 1,-8-17-1,-21-20 0</inkml:trace>
    </iact:actionData>
  </iact:action>
  <iact:action type="add" startTime="257194">
    <iact:property name="dataType"/>
    <iact:actionData xml:id="d44">
      <inkml:trace xmlns:inkml="http://www.w3.org/2003/InkML" xml:id="stk44" contextRef="#ctx0" brushRef="#br0">1392 12607 0,'0'0'3,"0"0"-3,0 0 10,0 0 2,0 0-5,0 0 1,0 0 2,0 0-1,0 0 1,-41-29-1,41 16 0,0-3 0,0-1 1,0 1-1,0-5 0,0 21 1,16-54-1,-7 21 0,20 0 1,-9-4-1,14-5 0,-1-3 0,8 3 1,0 5 0,-8 0-1,1 4 0,-1 4 0,-9 0 0,1 4 1,0 0-1,0 0 0,-8 0 1,7 0-1,-7-4 0,-1 1 1,1-1-1,0 0 0,-1 0 1,-8 8-2,1 0 1,-1 5 1,0 3-1,0 5 1,-8 4-2,9 0 2</inkml:trace>
    </iact:actionData>
  </iact:action>
  <iact:action type="add" startTime="257691">
    <iact:property name="dataType"/>
    <iact:actionData xml:id="d45">
      <inkml:trace xmlns:inkml="http://www.w3.org/2003/InkML" xml:id="stk45" contextRef="#ctx0" brushRef="#br0">3411 11630 0,'0'0'8,"0"0"0,0 0 2,0 0-1,0 0 1,0 0-1,0 0 0,0 0 0,0 0 1,0 0-1,0 0 0,0 0 0,0 0 1,50 41-1,-25-12 0,0 4 1,8 4-1,-8 1 0,-9-1 1,1 0-2,-9-4 1,0 0 1,0 5 0,1 3 0,-1 1-2,0-1 2,1 0-1,-1 1 1,4 3-2,-8 1 1,5-1 1,-18 13-1,-15 13 1,-10 7-1,-15 1 0,12-9 0,8-12 1,4-12-1</inkml:trace>
    </iact:actionData>
  </iact:action>
  <iact:action type="add" startTime="258237">
    <iact:property name="dataType"/>
    <iact:actionData xml:id="d46">
      <inkml:trace xmlns:inkml="http://www.w3.org/2003/InkML" xml:id="stk46" contextRef="#ctx0" brushRef="#br0">4603 9547 0,'0'0'9</inkml:trace>
    </iact:actionData>
  </iact:action>
  <iact:action type="add" startTime="263703">
    <iact:property name="dataType"/>
    <iact:actionData xml:id="d47">
      <inkml:trace xmlns:inkml="http://www.w3.org/2003/InkML" xml:id="stk47" contextRef="#ctx0" brushRef="#br0">20585 4467 0,'0'0'3,"0"0"-2,0 0 8,0 0 4,0 0-6,-62 0 1,5 0 1,-26 0 0,-17 0 1,5 0-1,13 4 2,7 0-2,1 5 1,-5-1-1,-12 0 0,0-4 0,4 0 1,13-8 1,12-4-3,8-9 1,4-3-1,5-13 4,-5-13-4,9-4 2,-1-8-3,5 0 3,4 0-1,4 0 2,8 0-3,9 1 1,4-18 1,3-24-2,1-9 2,0-8-1,8 8 2,0 1-4,9 7 3,-1 9 0,5 0-2,8-8 1,8-1 3,4-7-4,4 7 1,-3 26 0,3 8 0,0-1 2,9 10-2,4 7-1,4-8 1,0 16 1,-1 1 0,6 0-2,7 8 2,17-17 0,4 0-1,0 0 0,-13 17-1,-7 0 3,-9 17-3,8-1 1,0 9 0,17-9 0,9 1 3,-10-1-5,-11 9 3,-17 0-1,-9-1 1,1 9-2,8 0 2,12 0-1,9 9 0,20-9 0,-4 8 1,-12-8 0,-17 8-2,-8 0 3,-4 9-3,0 0 3,4-1-4,4 17 2,4 0 1,0 0 2,5 1-4,-18-1-1,1 0 3,-4-8-1,-5 8 1,-3-8-1,-5 8 0,0-8 0,-8 8 0,0-8 1,-4 8-1,0-8 0,-5 8 1,1-8-1,0 8 1,-1-9-2,1 10 4,4-1-4,0 8 1,4 1-1,0-1 2,4 9-1,-4-1 0,0 1 1,0 0 1,0-9-2,0 9-2,0-1 5,-5 9-4,-3 0 0,0 0 3,-13 0-3,0-16 1,-4 7 0,1-7 1,-5-9-1,0 8 1,0-8-1,4 9 0,0-1 2,0-8-4,0 9 3,0-9-1,0 0 0,-4 0 2,-4 9-3,-4-1 2,-4 0-2,-5 9 3,-4-9-3,1 1 3,-1-1-4,4-8 2,-12 0 1,1 1-1,-6-1 0,-11 16 1,-9 1-1,-8 0 0,0-1 0,-8-7 1,-21 3-1,-21 5 0,-8 4 1,-8 8 0,-9 0-1,-3-4 0,-1-12 0,0-13 0,9-21 0,-9-16 1</inkml:trace>
    </iact:actionData>
  </iact:action>
  <iact:action type="add" startTime="267519">
    <iact:property name="dataType"/>
    <iact:actionData xml:id="d48">
      <inkml:trace xmlns:inkml="http://www.w3.org/2003/InkML" xml:id="stk48" contextRef="#ctx0" brushRef="#br0">12009 10425 0,'0'0'6,"0"0"4,0 0-1,0 0 0,0 0 1,0 0-1,49 0 0,-28 0 1,-4 0-1,7 0 0,5 0 1,0 0-1,0 0 0,0 0 1,4 0-1,5 0 1,7 0-1,17 0 0,13 0 2,12 0-3,4 0 1,-9-4 1,-11 0-1,-13-1 0,-13 1 0,-8 0 1,1 0-1,3 0 0,13 0 0,16-5 1,13 1-1,4 0 1,-9 4-1,-11 0 0,-14-1 1,-11 5-1,-5 0 0,-8 0 0,0 0 1,-4 0-1,-1-4 0,1 0 3,4 0-5,4 0 3,0 0-2,1 0 3,3 4-3,4 0 1,5 0 0,7 0 1,5 0 0,0 4-2,-4-4 3,-8 0-3,-9 0 3,-8 0-3,-4 0 0,-5 4 2,1 0-1,-4 0 1,-1 0-1,5-4 0,-1 0 0,5 0 1,8 0-1,-8 0 1,4-4-1,-4 4 1,-4 0-2,-5 0 4,1-4-5,3-4 2,9-17 2</inkml:trace>
    </iact:actionData>
  </iact:action>
  <iact:action type="add" startTime="274357">
    <iact:property name="dataType"/>
    <iact:actionData xml:id="d49">
      <inkml:trace xmlns:inkml="http://www.w3.org/2003/InkML" xml:id="stk49" contextRef="#ctx0" brushRef="#br0">1914 13149 0,'0'0'3,"0"0"-3,0 0 10,0 0-2,0 0 1,0 0 1,0 0-1,0 0 1,0 0-1,0 0 0,0 0 0,0 0 0,0 0 1,8-41-1,0 37 0,-8-1 1,8 1 0,-8 0-2,9 4 1,-9 0 1,8 0-1,-8 0 0,0 0 1,0 0-1,0 0 0</inkml:trace>
    </iact:actionData>
  </iact:action>
  <iact:action type="add" startTime="274724">
    <iact:property name="dataType"/>
    <iact:actionData xml:id="d50">
      <inkml:trace xmlns:inkml="http://www.w3.org/2003/InkML" xml:id="stk50" contextRef="#ctx0" brushRef="#br0">3411 13224 0,'0'0'21,"0"0"-20,0 0 2,0 0 6,0 0 0,0 0 0,0 0 1,0 0-1,0 0 0,0 0 1,0 0-1,0 0 0,0 0 1,0 0-1,0 0 0,0 0 1,0 0-1,0 0 0,0 0 0,42 4 1,-34-4-1,9 4 0,-9 0 1,8 0-1,-7 0 0,7 1 0,-3-1 1,-9 0-1,4 0 0,0-4 1,-8 0-1,0 0 0,0 0 0</inkml:trace>
    </iact:actionData>
  </iact:action>
  <iact:action type="add" startTime="276239">
    <iact:property name="dataType"/>
    <iact:actionData xml:id="d51">
      <inkml:trace xmlns:inkml="http://www.w3.org/2003/InkML" xml:id="stk51" contextRef="#ctx0" brushRef="#br0">20163 4724 0,'0'0'6,"0"0"3,0 0 1,0 0-1,0 0 1,0 0-1,0 0 0,0 0 0,0 0 1,0 0-1,0 0 0,0 0 0,0 0 1,0 0-1,0 0 0,38 4 0,-5 0 1,4 4-1,13 0 0,3 1 1,5-1-1,4-4 0,1-8 1,3 0 1,0 0-4,-12 0 3,4 4-1,12 4 1,25 4-1,17 0 0,12-4 0,-4 1 1,-4 3-1,-5 4 0,5 9 1,0-4-1,-12-5 0,-18-4 0,-19-4 0,-18-4 0,-7 0 1,-1-8-1,17-13 0</inkml:trace>
    </iact:actionData>
  </iact:action>
  <iact:action type="add" startTime="278686">
    <iact:property name="dataType"/>
    <iact:actionData xml:id="d52">
      <inkml:trace xmlns:inkml="http://www.w3.org/2003/InkML" xml:id="stk52" contextRef="#ctx0" brushRef="#br0">16783 10338 0,'0'0'6,"0"0"4,0 0-1,-58-4 0,21-9 1,-17-7-1,-12-9 1,8 0-1,9 4 0,7 4 1,5-4-1,-4-8 2,-5-12-3,-4-17 1,5-9 1,8 5-1,8 8 1,8 8 0,4 1-1,5-5-1,4-4 1,4-8 1,8-13 1,8-4-4,5 4 4,3 9-3,1 8 1,4 8 0,12 0 0,0 0 1,9 9 3,16-1-7,12 5 3,17 0 0,13-5 0,-9 5 2,-16 3-3,-13 9 2,-12 9-1,-1 7-1,5 5 2,9 8-1,15 0 1,9 4 1,4 4-5,-8 1 4,-4 3 0,-4 0-2,-5 5 2,-3 4-1,-5 4 0,0-1 1,-16 1-1,-5-4 0,1 0 1,-13-1-1,4 1 0,0 4 0,5 0 1,3 4-2,1 0 2,3 0 0,-3-4-1,-5-5 0,-4-3 0,-4-1 2,-4 1-3,0-1 1,9 5 0,3 0 2,4 8-3,5 0 1,0 4 1,-5-4-1,-3 0 1,-9-4-2,0 0 1,4 4 1,13 8 1,12 17-3,0 4 0,0 4 2,-21-8 0,-12-13-2,-8-8 2,-5-4-1,-3-4 0,-5 0 1,-4 0-1,5 4 0,-9 0 2,0 0-3,0 4 1,-17 8 0,-12 17 0,-25 17 2,-20 7-3,-13-3 2,-12-13-2,-9-8 2,-8-16-1,-12-26 1,-17-24-1</inkml:trace>
    </iact:actionData>
  </iact:action>
  <iact:action type="add" startTime="281247">
    <iact:property name="dataType"/>
    <iact:actionData xml:id="d53">
      <inkml:trace xmlns:inkml="http://www.w3.org/2003/InkML" xml:id="stk53" contextRef="#ctx0" brushRef="#br0">4835 13025 0,'0'0'6,"0"0"3,0 0 1,0 0-1,0 0 1,0 0-1,0 0 0,0 0 1,0 0-1,0 0 0,0 0 0,0 0 1,0 0-2,53-17 2,-24 17-1,13 5 1,16-1-1,4 0 0,4 0 1,-4 0-1,-4-4 0,-4 0 1,-1 0 1,5 0-2,-8 0 1,8 0-1,0 4 2,8 0-4,0 0 4,0-4-3,-3 0 1,-1-4 1,-5 0-1,1-4 1,-4 4 0,-4 0 0,0 0-1,-9 4 0,0 0 1,-8 0-1,5 0-3,3 4 3,0 0 1,5 0-1,-1 0 0,-7-4 0,-1 4 2,-4-4-3,0 0 1,-12 0 1,-1 0-2,-3 0 2,-5 0-1,-3 0 3,-1 0-5,0 0 3,-4 0 0,0 0-2,1 0 2,-1 0-2,0 0 6,0 0-8,0 4 2,-4 0 1,0 1 1,0-1-2,0-4 4,0 0-5,0 0 2,0 0 1,-91 12-1,41-16 3,-3 0-5,-9 4 3,4 4 1,-8 0-3,-1 4 0,-3 1 2,-4-5 0,-5-4-3,0 0 3,1-4-1,11 4 2,-3 0-4,8 4 4,4 0-3,0 4 2,0 1 0,-4-1-2,-4-4 1,-4 0 1,-1-4 1,-3-4-3,4 0 0,12 0 2,12 0-1,13-1 0,8 1 0,5 0 1,3 4-1,5 0 2,3 0-3,5 0 0,0-4 2,0 0 1,4 0-3,0 4 1,0 0 3,0 0-6,0 0 4,0 0-1,132-4 0,-57-5 1,16-3-2,8-1 2,5 9 0,-1 4-1,0 4 0,1 5 1,-17-5 0,-13-4-3,-8 0 3,-8 0-1,0 0 0,-4 4 2,4-4-3,0 0 1</inkml:trace>
    </iact:actionData>
  </iact:action>
  <iact:action type="add" startTime="284851">
    <iact:property name="dataType"/>
    <iact:actionData xml:id="d54">
      <inkml:trace xmlns:inkml="http://www.w3.org/2003/InkML" xml:id="stk54" contextRef="#ctx0" brushRef="#br0">20772 10330 0,'0'0'7,"0"0"2,0 0 0,0 0 1,0 0-1,-67 20 1,26-16-1,-17 1 1,-29-14-2,-33-11 2,-29-26 0,-8-16-2,8-8 2,29-1-1,25 5 0,12 4 1,25 4-1,9 4 0,7-4 0,9-4 1,-4-4-1,16-5 0,17-3 1,21-13-1,20-17 0,33-20 0,25-4 1,17 12-1,16 12 0,9 17 0,8 17 1,8 4 1,0 8-3,-8 8 1,0 13 1,-5 12-2,-7 13 2,-1 3 1,-12 5-4,4 8 5,9 9-5,-5 7 3,0 14-2,-4 7 3,-8 9-3,-13 8 1,-16 4 1,-20-4-1,-18-4 3,1-1-6,-5 5 4,-3 4-1,-5 9 1,-16-1-1,-13 1 0,-16 3 0,-17 13 0,-25 21 1,-24 16-1,-34 8 0,-8 9 0,5-17 1,11-16-1,13-17 2,13-25-3,8-20 1,-9-17 0,-28-54 0,-129-132 1</inkml:trace>
    </iact:actionData>
  </iact:action>
  <iact:action type="add" startTime="286360">
    <iact:property name="dataType"/>
    <iact:actionData xml:id="d55">
      <inkml:trace xmlns:inkml="http://www.w3.org/2003/InkML" xml:id="stk55" contextRef="#ctx0" brushRef="#br0">8418 12768 0,'0'0'6,"0"0"3,0 0 2,0 0-3,0 0 1,0 0 0,0 0 0,0 0 1,8 46-1,4-38 0,5 0 1,8 1-1,4-1 0,12 0 0,13 0 1,8 5-1,12-1 0,1-3 1,3-1 0,5 4-1,0 1 0,4-1 0,4 5 1,0-5-1,0-4 0,-13-3 1,1-5-2,0 0 2,-1 0-1,-3 0 1,-1 4-1,-4 4 0,-3 0 0,-9 1 0,-9-5 1,-12 0-1,-8 0 0,-4-4 1,-4 4-1,0-4 0,-13 0 1,0 0-1,-4 0 0,0 0 1,1 4-1,-1 0 0,-4 0 0,0 1 1,-4-1 0,-5-4-2,-3 0 1,-13 0 1,-12-4-1,-13-5 0,-4 1 1,1 0-1,-9 4 0,-9 0 1,-11 4-1,-14-5 0,-11-3 0,-13 0 1,4 0-1,-4 3 0,-17-3 0,-3 0 1,-5-9-1,-16-12 0,-21-20 0,-46-34 0</inkml:trace>
    </iact:actionData>
  </iact:action>
  <iact:action type="add" startTime="290861">
    <iact:property name="dataType"/>
    <iact:actionData xml:id="d56">
      <inkml:trace xmlns:inkml="http://www.w3.org/2003/InkML" xml:id="stk56" contextRef="#ctx0" brushRef="#br0">12708 10441 0,'0'0'4,"0"0"-4,0 0 9,0 0 0,0 0 1,0 0 0,0 0-2,0 0 0,0 0 2,0 0 0,70 9-1,-20-13 0,12-1 0,12-3 1,30-4-1,24-1 2,25 1-4,4-1 3,5-3-1,3 3 1,5 1-1,-9 4 0,-8-5 1,-4 1-1,-4-1 0,0 5 1,-4 4-1,-5 0 0,1 0 1,7 0-2,1 4 2,-12 0-1,-13 0 0,-9-5 1,-15-3-1,3 0 1,0 4-1,-4 4 0,-4 4 0,0 0 0,-4-4 1,4 0-1,4-4 1,5 0-1,-1 0 1,0 8-2,-4 4 3,-8 0 0,-4 1-2,-8-9-2,-1 0 2,9 0 1,16 4 0,9 4-2,-5 4 1,-12 1 1,-12-5-1,-9-4 0,9 0 1,16 1-1,12 3 1,1 0-2,-9 5 2,-20-5-1,-9 0 2,5 0-3,12 1 1,12-5 0,4 4 0,-3-4 0,-14 0 0,-11 1 2,-9-1-3,0 4 2,21 0 1,21 1-4,12-5 4,-4 0-3,-17-4 2,-12 0-2,-17 4 1,17 0 1,21 4 0,12-3-1,4-5-1,-17 0 2,-12 4-1,-12 0 2,4 0-3,16 0 0,5-4 2,4 0 1,-13-4-3,-16 0 1,-17 4 0,-4 0 1,4 4-2,13 4 2,16-4-1,4 0 1,1-4 1,-5-4-3,-8 0 1,-17 4 0,9 0 1,16 0-2,12-4 1,5 0 1,-4-4-1,-13 4 2,-25-1-3,-4 5 1,9 5 1,8-1-1,12-4 0,4 0 0,-4 0 0,-12 0 1,-17 0-1,-12 0 1,0 0-2,-9 4 2,9 0-1,4 4 3,0 0-5,0-3 2,-4-1 0,-5 0 1,-7-4-2,-5 0 2,-8-4-1,-9-5 0</inkml:trace>
    </iact:actionData>
  </iact:action>
  <iact:action type="add" startTime="301437">
    <iact:property name="dataType"/>
    <iact:actionData xml:id="d57">
      <inkml:trace xmlns:inkml="http://www.w3.org/2003/InkML" xml:id="stk57" contextRef="#ctx0" brushRef="#br0">14379 10367 0,'0'0'3,"0"0"0,0 0 4,0 0 2</inkml:trace>
    </iact:actionData>
  </iact:action>
  <iact:action type="add" startTime="301640">
    <iact:property name="dataType"/>
    <iact:actionData xml:id="d58">
      <inkml:trace xmlns:inkml="http://www.w3.org/2003/InkML" xml:id="stk58" contextRef="#ctx0" brushRef="#br0">18252 10284 0,'0'0'5,"0"0"4,0 0 2,0 0-3</inkml:trace>
    </iact:actionData>
  </iact:action>
  <iact:action type="add" startTime="301887">
    <iact:property name="dataType"/>
    <iact:actionData xml:id="d59">
      <inkml:trace xmlns:inkml="http://www.w3.org/2003/InkML" xml:id="stk59" contextRef="#ctx0" brushRef="#br0">21777 10412 0</inkml:trace>
    </iact:actionData>
  </iact:action>
  <iact:action type="add" startTime="302553">
    <iact:property name="dataType"/>
    <iact:actionData xml:id="d60">
      <inkml:trace xmlns:inkml="http://www.w3.org/2003/InkML" xml:id="stk60" contextRef="#ctx0" brushRef="#br0">11909 13298 0,'0'0'6,"0"0"3,0 0 1,0 0-1,0 0 1,54-8-1,8 4 1,21 0-2,12 4 2,13 0-1,8 0 1,12 0-1,17 0 0,12 0 1,8 4-1,17 0 0,-4 0 1,-4-4-1,-17 0 0,-12-4 1,0 0-2,8 4 2</inkml:trace>
    </iact:actionData>
  </iact:action>
  <iact:action type="add" startTime="303081">
    <iact:property name="dataType"/>
    <iact:actionData xml:id="d61">
      <inkml:trace xmlns:inkml="http://www.w3.org/2003/InkML" xml:id="stk61" contextRef="#ctx0" brushRef="#br0">15898 13257 0,'0'0'6,"0"0"5,0 0-3,0 0 1,45-4 0,26-5 1,45-3-1,24 4 0,9-1 2,-25-3-3,-16 0 2,-13 3-1,-8 5 0,25 8 1,41 13-1</inkml:trace>
    </iact:actionData>
  </iact:action>
  <iact:action type="add" startTime="303618">
    <iact:property name="dataType"/>
    <iact:actionData xml:id="d62">
      <inkml:trace xmlns:inkml="http://www.w3.org/2003/InkML" xml:id="stk62" contextRef="#ctx0" brushRef="#br0">19741 13277 0,'0'0'7,"0"0"1,0 0 3,0 0-4,0 0 3,0 0 0,91-8-2,-12 4 2,20-4-1,13 0 0,12-1 2,9 1-3,3 8 2,-3 4-1,7 0 0,9 9 1,4-1-1,-4 0 0,-29 1 1,-21-5 0,-16-4 0,-12-4-1</inkml:trace>
    </iact:actionData>
  </iact:action>
  <iact:action type="add" startTime="305327">
    <iact:property name="dataType"/>
    <iact:actionData xml:id="d63">
      <inkml:trace xmlns:inkml="http://www.w3.org/2003/InkML" xml:id="stk63" contextRef="#ctx0" brushRef="#br0">17706 13364 0,'0'0'7,"0"0"2,0 0 0,0 0 0,0 0 0,0 0 1,0 0-1,41 38 0,21-30 0,42 0 1,32-4-1,13-4 2,8-4-3,-12-8 1,-12 4 1,-18-5-1,-15 1 0</inkml:trace>
    </iact:actionData>
  </iact:action>
  <iact:action type="add" startTime="306001">
    <iact:property name="dataType"/>
    <iact:actionData xml:id="d64">
      <inkml:trace xmlns:inkml="http://www.w3.org/2003/InkML" xml:id="stk64" contextRef="#ctx0" brushRef="#br0">21843 13224 0,'0'0'7,"0"0"2,0 0 2,0 0-2,0 0-1,0 0 2,0 0-1,0 0 0,0 0 1,42-33-1,-9 33 0,12 0 1,17 8-1,4 0 0,5 5 0,-1-1 0,9 0 2,8-3-2</inkml:trace>
    </iact:actionData>
  </iact:action>
  <iact:action type="add" startTime="311018">
    <iact:property name="dataType"/>
    <iact:actionData xml:id="d65">
      <inkml:trace xmlns:inkml="http://www.w3.org/2003/InkML" xml:id="stk65" contextRef="#ctx0" brushRef="#br0">24384 8856 0,'0'0'3,"0"0"-2,0 0 9,0 0-1,0 0 1,0 0-2,0 0 2,0 0-1,0 0 1,0 0-1,0 0 0,0 0 0,0 0 0,0 0 1,0 0-1,0 0 1,-50-17-1,33 13 0,-3 4 0,-1 0 1,-4 0-1,-4 0 0,-4 0 1,-8 0-1,-5 0 0,-8 4 0,-3 0 1,-1 0 0,0-4 1,0 0-2,8 0 0,5 0 1,3 0-1,9 0 0,-4 0 1,0 5 0,-5 3-2</inkml:trace>
    </iact:actionData>
  </iact:action>
  <iact:action type="add" startTime="311656">
    <iact:property name="dataType"/>
    <iact:actionData xml:id="d66">
      <inkml:trace xmlns:inkml="http://www.w3.org/2003/InkML" xml:id="stk66" contextRef="#ctx0" brushRef="#br0">23746 8400 0,'0'0'6,"0"0"3,0 0 2</inkml:trace>
    </iact:actionData>
  </iact:action>
  <iact:action type="add" startTime="311728">
    <iact:property name="dataType"/>
    <iact:actionData xml:id="d67">
      <inkml:trace xmlns:inkml="http://www.w3.org/2003/InkML" xml:id="stk67" contextRef="#ctx0" brushRef="#br0">23432 8702 0,'0'0'8,"0"0"1,-41 17 0,12-5 1,-9 5-1,1 4 0,4-5 1,4 1-1,13-5 0,-1-3 0,9-5 0,4 0 1,-1 0-1,1 0 1,4 0-1,0-4 0,0 0 0,0 0 2,95 91-3,-24-29 1,16 5 1,12-1-1,0-8 0,9-4 1,-1-5-1</inkml:trace>
    </iact:actionData>
  </iact:action>
  <iact:action type="add" startTime="324671">
    <iact:property name="dataType"/>
    <iact:actionData xml:id="d68">
      <inkml:trace xmlns:inkml="http://www.w3.org/2003/InkML" xml:id="stk68" contextRef="#ctx0" brushRef="#br0">1980 13008 0,'0'0'2,"0"0"3,0 0 1,0 0 7,0 0-6,0 0 1,0 0 1,0 0 1,0 0-1,0 0 0,0 0 0,0 0 1,0 0-1</inkml:trace>
    </iact:actionData>
  </iact:action>
  <iact:action type="add" startTime="324834">
    <iact:property name="dataType"/>
    <iact:actionData xml:id="d69">
      <inkml:trace xmlns:inkml="http://www.w3.org/2003/InkML" xml:id="stk69" contextRef="#ctx0" brushRef="#br0">3411 13133 0,'0'0'9,"0"0"0,0 0-1,0 0 1,58-25 1,-8 21-1,8 4 0,8 0 1,17-5-1,24-7 4,9 4-6,-8 4 6,-1 12-8,-7 0 4,-18-4 0,-7-4 1,16-4-1,8-4 0,5 0 1,-1 12-1,-8 8 0,-12 1 1,-9-1-1,-7-4 0,3-4 0,13-4 1,20 0 1,9 5-3,-5 3 1,-16 0 1,-4-4-2,8 0 2,13-4-1,20 5 0,5 7 1,-13 5-1,-17-1 0,5 1 1,8-5-1,20-4 0,-4-3 1,-16-1-1,-21-4 0,-8 0 0,21-4 0,12 4 2,8 4-3,-8 4 2,-21 0-2,-12 0 2,4-3 1,13-1-3,16 0 1,0 0 0,-17 4 1,-20-4 1,-17 1-4,0-1 2,13 4 0,29 4 1,16 1-1,4-5 2,-21 0-4,-20 1 3,-16-1-1,-5 0 1,4 1-1,1 3 0,-1 0 0,0-3 1,-8-1-2,-8-4 4,-4-4-4,3-8 0,34-17 1</inkml:trace>
    </iact:actionData>
  </iact:action>
  <iact:action type="add" startTime="326307">
    <iact:property name="dataType"/>
    <iact:actionData xml:id="d70">
      <inkml:trace xmlns:inkml="http://www.w3.org/2003/InkML" xml:id="stk70" contextRef="#ctx0" brushRef="#br0">11785 12975 0,'0'0'6,"0"0"4,0 0-1,0 0 0,0 0 1,0 0-1,0 0 0,0 0 1,0 0-1,0 0 0,0 0 0,0 0 1,0 0-1,0 0 1,0 0-1,42 0 0,-34 0 0,0 0 1,1 0-1,3 0 0,0 0 0,5 0 1,-1 0-1,5 0 1,4 0-1,4 4 0,4 1 0,8 3 1,13 4-1,8 1 2,0-5 2,5-4-8,-1-4 5,8-4-1,1 0 1,-5 0-1,-4 4 1,5 8-2,-1 0 1,0 0 1,1-3 0,-1-5 1,8-9-2,9 1-2,0 0 2,0 4 3,-12 4-3,-1 4-2,1 0 2,-5 0 0,-4-4 0,4 0 0,9-4 1,0 0-1,-1 4 1,5 4-1,0 4 0,-5 5 0,1-1 0,-5-8 1,5-4-1,8 0 1,12 0-2,9 8 2,3 9-1,-3 0 0,-9-9 1,1-4 0,11-4 2,9 4-6,0 4 3,-8 1 9,-4-1-13,-1-4 0,9 0 4,12 0 1,-4 1-2,-16 3 4,-21 0-3,-9 0 0,5 1 0,12-5 0,17 4-1,4 0 2,-13 1-1,-12-1 2,-12-4-3,0 0 0,-1-4 2,17 0-1,13 0 1,-5 4-1,-7 1 0,-18-1 0,-12 0 1,-4 0-1,5 0 1,3 0 0,21-4-2,12 0 1,-7 0 2,-10 0-3,-19 0 1,-14 0 0,-3 4 0,0 0 0,3 1 2,18-1-3,20 0 2,16 0-2,-3 0 2,-17-4-1,-17 4 1,-12 0-1,0 5 0,12 3 0,13 1 0,16 3 1,13-3 1,-9-5-2,-7-4-1,-18 0 4,-3 4-3,12 5-1,12-1 0,13-3 0,-1-5 2,-11 0 0,-22-4-2,5 8 2,0 5-1,16 3 1,13-3-2,-1-5 2,-15-8-1,-14-4 0,-11-5 2,-9 9-3,4 5 1,13 3 0,12 4 0,8-4 1,0-3-1,-8-10 1,-8-3 0,-13 4-2,-8 4 1,0 0 0,9 4 1,3 4 0,13-3 0,0-5-1,0-5-1,-9-3 2,-11 0-2,-9 0 2,-9 4 2,-7 4-3,-1 0 0,4 4-2,9 0 2,8 4 2,4-4-1,1 0-3,-1-4 2,0-4 1,-8-4-1,-4-4 1,-9 3-2,-3 1 5,-5 4-7,-4 0 4,4 4-1,5 0 0,11 0 1,9 0-2,9-4 2,3-5-1,-3 1 1,-5-4-1,-8 3 0,-13 1 2,-3 0-3,-9-1 1,-4 5 0,-5 0 0,1 0 2,13 0-3,-5 0 1,16 4 1,13-4-2,0-1 4,-4 1-3,-4-4-1,-12 0 1,-9-5 0</inkml:trace>
    </iact:actionData>
  </iact:action>
  <iact:action type="add" startTime="335847">
    <iact:property name="dataType"/>
    <iact:actionData xml:id="d71">
      <inkml:trace xmlns:inkml="http://www.w3.org/2003/InkML" xml:id="stk71" contextRef="#ctx0" brushRef="#br0">3411 15513 0,'0'0'3,"0"0"-2,0 0 11,58 29-5,50-16 1,107-9 2,66-8 0,59-17-1,11-12 0,-7 0 0,-13 0 1,4 8-1,-8 16 0,8 9 1,4 13-2,13 12 2,-13-5-1,-20 1 1,-9-8-1,-37-9 0,-12-8 0,-30-1 0,-20-3 2</inkml:trace>
    </iact:actionData>
  </iact:action>
  <iact:action type="add" startTime="336363">
    <iact:property name="dataType"/>
    <iact:actionData xml:id="d72">
      <inkml:trace xmlns:inkml="http://www.w3.org/2003/InkML" xml:id="stk72" contextRef="#ctx0" brushRef="#br0">4181 17318 0,'0'0'6,"0"0"4,0 0-1,0 0 1,0 0-1,0 0-1,0 0 2,41 5 1,17-1-3,33 4 1,42 0 0,40 1 2,55-5-3,37 8 2,49-8-1,38-4 0,45-4 1,25-17-1,0 5 0,-12-9 1,-38 8-2,-33 13 2,-57 4 0,-30 9-1,-16 11 0,0 13 0</inkml:trace>
    </iact:actionData>
  </iact:action>
  <iact:action type="add" startTime="337391">
    <iact:property name="dataType"/>
    <iact:actionData xml:id="d73">
      <inkml:trace xmlns:inkml="http://www.w3.org/2003/InkML" xml:id="stk73" contextRef="#ctx0" brushRef="#br0">11926 15401 0,'0'0'6,"0"0"3,0 0 2,0 0-4,0 0 3,0 0-1,0 0 0,0 0 1,0 0-1,0 0 0,0 0 1,58-20-1,-8 20 0,12 4 1,4-4-1,25 0 0,33 0 2,33 0-1,29 0 0,13 0-1,0 0 0,-9 0 1,-8-4-1,-8 4 1,-1-4-2,1-1 2,-8 1-1,-5 4 0,9 4 0,3 9 1,14 3 0,-1 9-1,-4 0 3,0 0-7,8 0 6,-8-4-4,-8-9 5,-8-4-2,-13-8-2,-17 0 0,-8 0 1,21 4 2,4-4-4,1 0 5,-1-4-6,12 0 4,17-4-1,-12 0 1,-1-1-1,-3-3 3,-1-1-4,-7 1 3,-22 4-2,-16-5-2,13 1 5,15-5-3,14 1-3,-5-1 3,-12 1 1,0-1-1,8 5 0,-4 3 1,-17 5 0,0 0-2,13 0 1,13 0 1,-5 0-1,-17 8 0,-20 0 1,-13-4-1,5 4 2,4 0-2,-17 9-1,-8 7 0</inkml:trace>
    </iact:actionData>
  </iact:action>
  <iact:action type="add" startTime="338604">
    <iact:property name="dataType"/>
    <iact:actionData xml:id="d74">
      <inkml:trace xmlns:inkml="http://www.w3.org/2003/InkML" xml:id="stk74" contextRef="#ctx0" brushRef="#br0">12650 17666 0,'0'0'6,"0"0"3,0 0 2,0 0-3,0 0 1,0 0 1,46 25-1,-17-21 0,4-4 0,4 0 0,4 4 1,5 0-1,8 1 1,28 7-1,34 0 2,29-3-1,20-1 0,9-4-2,8-4 1,4 0 1,-8 0-1,0 0 1,-4 4-1,-4-4 1,-9 0-2,-4-4 2,-4 4-1,9 4 0,-5 0 0,-8 1 1,-9-1 0,1 4-2,0 0 2,-1-4 0,-7 1-1,-17-5-1,0 0 1,4 0 0,4 0 1,8-5-1,5 1 0,3 0 2,9 4-3,8-4 1,5 0 0,-5 0 1,-8 0-1,4-1 0,-8 1 1,-9 0-1,-24 0 1,0 4-2,8 0 2,16 0-1,17-4 0,13 0 0,16-5 1,4 1-1,-4 4 0,-8 0 1,-13 0-1,-4 4 0,-3 0 0,-14 0 0,-16 0 1,-8 4-1,-4 0 0,0-4 1,12-12-1</inkml:trace>
    </iact:actionData>
  </iact:action>
  <iact:action type="add" startTime="351322">
    <iact:property name="dataType"/>
    <iact:actionData xml:id="d75">
      <inkml:trace xmlns:inkml="http://www.w3.org/2003/InkML" xml:id="stk75" contextRef="#ctx0" brushRef="#br0">9191 15493 0,'0'0'2,"0"0"-1,0 0 10,0 0-3,62 16 1,-4-8 0,17 5 1,16 8-1,4 3 0,-4 1 2,-13-4-3,-24-9 2,-16-3-1,-14-5 0,-7 0 1,-5-4-1,-3-4 0,3-9 0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7T02:28:21.3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4740">
    <iact:property name="dataType"/>
    <iact:actionData xml:id="d0">
      <inkml:trace xmlns:inkml="http://www.w3.org/2003/InkML" xml:id="stk0" contextRef="#ctx0" brushRef="#br0">6444 8044 0,'0'0'1,"0"0"3,0 0 6,0 0-1,0 0 1,0 0-1,74-12 0,-3-5 1,12-4-1,8-3 1,12-5-1,29-9 2,22 1-3,15 0 1,13 0 1,4-1-1,-8 5 5,-4 4-6,-8 0-2,3 0 3,21 0 0</inkml:trace>
    </iact:actionData>
  </iact:action>
  <iact:action type="add" startTime="18333">
    <iact:property name="dataType"/>
    <iact:actionData xml:id="d1">
      <inkml:trace xmlns:inkml="http://www.w3.org/2003/InkML" xml:id="stk1" contextRef="#ctx0" brushRef="#br0">3411 8988 0,'0'0'2,"0"0"1,0 0 6,0 0 1,0 0-2,83 17 2,8-13-1,25 0 0,16 0 1,9 0 0,20 0 1,-16-4-2,12 5 0,-4-1 0,21 0 1,21 4-1,53 5 0,42 7 1,78 5 0,108 4-2</inkml:trace>
    </iact:actionData>
  </iact:action>
  <iact:action type="add" startTime="21989">
    <iact:property name="dataType"/>
    <iact:actionData xml:id="d2">
      <inkml:trace xmlns:inkml="http://www.w3.org/2003/InkML" xml:id="stk2" contextRef="#ctx0" brushRef="#br0">15439 8868 0,'0'0'2,"0"0"2,0 0 4,0 0 1,0 0 0,0 0 1,0 0-1,0 0 1,0 0-1,0 0 0,0 0 0,0 0 0,0 0 1,0 0-1,58-21 1,12 17-1,46 0 0,45 0 0,29-4 3,5-1-4,-5 1 1,-20-4 1,-21-5-1,-13 5 0,-16 3 1,9 1-1,-1 0 0,-17 4 0,-11 8 1,20 8 1,41 13-4</inkml:trace>
    </iact:actionData>
  </iact:action>
  <iact:action type="add" startTime="22690">
    <iact:property name="dataType"/>
    <iact:actionData xml:id="d3">
      <inkml:trace xmlns:inkml="http://www.w3.org/2003/InkML" xml:id="stk3" contextRef="#ctx0" brushRef="#br0">12667 8802 0,'0'0'7,"0"0"2,0 0 0,0 0 1,0 0-1,91-4 1,70-9-1,124-20 2,67-25-3,33-4 1,-9 4 0,-12 13 1,-16 16-1</inkml:trace>
    </iact:actionData>
  </iact:action>
  <iact:action type="add" startTime="25247">
    <iact:property name="dataType"/>
    <iact:actionData xml:id="d4">
      <inkml:trace xmlns:inkml="http://www.w3.org/2003/InkML" xml:id="stk4" contextRef="#ctx0" brushRef="#br0">4653 10060 0,'0'0'8,"0"0"0,0 0 2,0 0-1,66-16 1,33-17-1,58-17 0,34-12 1,-14 0 1,-19 12-1,-13 9 0,-17 8-2,-12 8 2,-25 12-2,-29 13 2</inkml:trace>
    </iact:actionData>
  </iact:action>
  <iact:action type="add" startTime="48248">
    <iact:property name="dataType"/>
    <iact:actionData xml:id="d5">
      <inkml:trace xmlns:inkml="http://www.w3.org/2003/InkML" xml:id="stk5" contextRef="#ctx0" brushRef="#br0">12625 10048 0,'0'0'2,"0"0"0,0 0 7,0 0 0,0 0 1,0 0-1,0 0 1,0 0 0,0 0-2,0 0 2,0 0-1,50 8 0,-25-4 0,16 1 1,13-1-1,20-4 0,17-4 0,0-1 1,-8 1 0,-8 4 1,-13 0-2,4 0 0,8-4 1,5 0-1,8-4 1,-4 0-2,-9-1 4,-12 5-5,-8 0 3,-4 4-1,-17 0 1,0 0 1,0 4-3,-4 0-1,0 0 2,0-4 0,0 0 0,4 0 2,4 0-3,4 0 1,5-4 1,-5 0-1,1 0 0,-5 0 0,-4 0 1,0 4-1,-4-4 1,0 4-2,-4 0 2,-4 0-1,-5 0 1,-4 0-2,-3 0 2,-1 0-1,4-5 0,5 1 2</inkml:trace>
    </iact:actionData>
  </iact:action>
  <iact:action type="add" startTime="53272">
    <iact:property name="dataType"/>
    <iact:actionData xml:id="d6">
      <inkml:trace xmlns:inkml="http://www.w3.org/2003/InkML" xml:id="stk6" contextRef="#ctx0" brushRef="#br0">15509 9924 0,'0'0'2,"0"0"-1,0 0 8,0 0 1,0 0 0,70-13-1,-16 1 0,16 0 0,-3 3 1,-9 1-1,-13 4 0,-4 4 0,1 4 2,7 0-1,13 0 0,21-4-1,46-8 0,36-17 1</inkml:trace>
    </iact:actionData>
  </iact:action>
  <iact:action type="add" startTime="55540">
    <iact:property name="dataType"/>
    <iact:actionData xml:id="d7">
      <inkml:trace xmlns:inkml="http://www.w3.org/2003/InkML" xml:id="stk7" contextRef="#ctx0" brushRef="#br0">12766 11137 0,'0'0'6,"0"0"3,0 0 1,0 0 0,0 0-1,0 0 0,0 0 1,0 0-2,0 0 2,0 0-1,0 0 1,0 0-1,0 0 0,0 0 1,0 0-1,0 0 0,0 0 0</inkml:trace>
    </iact:actionData>
  </iact:action>
  <iact:action type="add" startTime="56686">
    <iact:property name="dataType"/>
    <iact:actionData xml:id="d8">
      <inkml:trace xmlns:inkml="http://www.w3.org/2003/InkML" xml:id="stk8" contextRef="#ctx0" brushRef="#br0">15583 13389 0,'0'0'6,"0"0"3,0 0 0,0 0 1,0 0-1,0 0 1,50 4-1,-4-12 0,16 0 1,25 4-2,33 0 2,33-5 1,37 1-3,17-4 1</inkml:trace>
    </iact:actionData>
  </iact:action>
  <iact:action type="add" startTime="65530">
    <iact:property name="dataType"/>
    <iact:actionData xml:id="d9">
      <inkml:trace xmlns:inkml="http://www.w3.org/2003/InkML" xml:id="stk9" contextRef="#ctx0" brushRef="#br0">10648 16213 0,'0'0'2,"45"-17"1,21-28 4,38-50 2,3-38 1,-24-3 0,-33 24-1,-25 37 1,-17 26-1,-12 11 0,-9 9 1,-16 0-1,-20 0 1,-26 9-1,-16 20 0,-66 74 1,-79 158-1,13 95 0,41 21 0,99-120 1,46-96-1,28-57 0,22-38 0,20-21 0,21-24 0,45-46 1,21-45-1,-12-29 0,-34 12 1,-29 29-1,-16 29 0,-12 25 0,-17 16 1,0 13-1,0 8 1,0 8-1,0 26 0,-12 45 1,3 41 0,5 12-2,8-7 2,5-13-2,3-17 2</inkml:trace>
    </iact:actionData>
  </iact:action>
  <iact:action type="add" startTime="66102">
    <iact:property name="dataType"/>
    <iact:actionData xml:id="d10">
      <inkml:trace xmlns:inkml="http://www.w3.org/2003/InkML" xml:id="stk10" contextRef="#ctx0" brushRef="#br0">11818 16201 0,'0'0'5</inkml:trace>
    </iact:actionData>
  </iact:action>
  <iact:action type="add" startTime="66232">
    <iact:property name="dataType"/>
    <iact:actionData xml:id="d11">
      <inkml:trace xmlns:inkml="http://www.w3.org/2003/InkML" xml:id="stk11" contextRef="#ctx0" brushRef="#br0">12021 16341 0,'0'0'6,"0"0"3,58 17 1,54-9-1,103-4 0,66-12 0,30-21 1,-22-12-1,-74 3 0,-53 14 0</inkml:trace>
    </iact:actionData>
  </iact:action>
  <iact:action type="add" startTime="66738">
    <iact:property name="dataType"/>
    <iact:actionData xml:id="d12">
      <inkml:trace xmlns:inkml="http://www.w3.org/2003/InkML" xml:id="stk12" contextRef="#ctx0" brushRef="#br0">14847 15372 0,'0'0'7,"0"0"2,0 0 1,0 0-1,0 0 0,0 0 1,0 0 0,0 0-1,0 0-1,0 0 2,-21 42-1,5 32 1,-21 75-1,-5 54 2,9-8-3,12-58 1,17-38 3,8-12-5,17 8 2,20 21 0,13 25 0,12 24 1,-8-7-1,-12-17 0,-25-30 0,-30-32 1,-32-13-1,-54 0 0,-50-16 1,-29-21-1,-4-16 0</inkml:trace>
    </iact:actionData>
  </iact:action>
  <iact:action type="add" startTime="67146">
    <iact:property name="dataType"/>
    <iact:actionData xml:id="d13">
      <inkml:trace xmlns:inkml="http://www.w3.org/2003/InkML" xml:id="stk13" contextRef="#ctx0" brushRef="#br0">15037 15886 0,'0'0'7,"0"0"2,71 12 1,36 1-1,67 3 0,45 1 2,13-1-3,-13 1 2,-24 0-1,-26 3 0,-20 1 0,-33 0 1,-33-1-1</inkml:trace>
    </iact:actionData>
  </iact:action>
  <iact:action type="add" startTime="67369">
    <iact:property name="dataType"/>
    <iact:actionData xml:id="d14">
      <inkml:trace xmlns:inkml="http://www.w3.org/2003/InkML" xml:id="stk14" contextRef="#ctx0" brushRef="#br0">16609 15737 0,'0'0'6,"0"0"3,0 0 1,0 0-1</inkml:trace>
    </iact:actionData>
  </iact:action>
  <iact:action type="add" startTime="67470">
    <iact:property name="dataType"/>
    <iact:actionData xml:id="d15">
      <inkml:trace xmlns:inkml="http://www.w3.org/2003/InkML" xml:id="stk15" contextRef="#ctx0" brushRef="#br0">16411 18031 0,'25'-67'7</inkml:trace>
    </iact:actionData>
  </iact:action>
  <iact:action type="add" startTime="67572">
    <iact:property name="dataType"/>
    <iact:actionData xml:id="d16">
      <inkml:trace xmlns:inkml="http://www.w3.org/2003/InkML" xml:id="stk16" contextRef="#ctx0" brushRef="#br0">17503 15484 0,'0'0'6,"0"0"4,0 0-1,42 21 1,15 0-1,18-1 0,-1-3 1,-16-5-1,-16-3 0,-17-5 0,-5 0 1,-7 0-1,-1 0 0,-4 0 0,1 0 2,-5-4-1,0 0 0,-4 5-3,0-5 2,0 0 0</inkml:trace>
    </iact:actionData>
  </iact:action>
  <iact:action type="add" startTime="67914">
    <iact:property name="dataType"/>
    <iact:actionData xml:id="d17">
      <inkml:trace xmlns:inkml="http://www.w3.org/2003/InkML" xml:id="stk17" contextRef="#ctx0" brushRef="#br0">15993 16904 0,'0'0'7,"0"0"2,0 0 1,0 0-1,0 0 0,0 0 0,0 0 1,70-4-1,42 13 0,83 3 1,20-4 0,-17-8-1,-28-4 0,-58 0 0,-42 4 1,-29-4-1,-16 4 0,-21-4 1,-4 4-2</inkml:trace>
    </iact:actionData>
  </iact:action>
  <iact:action type="add" startTime="68174">
    <iact:property name="dataType"/>
    <iact:actionData xml:id="d18">
      <inkml:trace xmlns:inkml="http://www.w3.org/2003/InkML" xml:id="stk18" contextRef="#ctx0" brushRef="#br0">16883 15927 0,'0'0'6,"0"0"3,0 0 1,0 0-1,12 91 0,21 108 1,13 95 0,-9-25 1,-16-87-1,-13-82-2,0-38 2,-8-21-1,0-12 2,0-21-4,0-12 0</inkml:trace>
    </iact:actionData>
  </iact:action>
  <iact:action type="add" startTime="68386">
    <iact:property name="dataType"/>
    <iact:actionData xml:id="d19">
      <inkml:trace xmlns:inkml="http://www.w3.org/2003/InkML" xml:id="stk19" contextRef="#ctx0" brushRef="#br0">17482 15459 0,'0'0'7,"0"0"2,0 0 0,0 0 1,100 25-1,32 4 1,30 4-1,-18 5 1,-28-1 1,-41-4-1,-30-4-1,-24 0 0,-17 0 0,-8 4 0,-9 17 0,-3 20 1,3 13 1,5 0-3,12-9 1,13-3 0,20 7 0,29 13 1,38 21-1,41 8 0,24-8 0,-7-42 2,-14-45-3,-19-50 1,-9-41 0,-21-33 1,-29-5-1,-28 30 0,-17 28 1,-13 21-1,-4 13 3,1 4-6,-5 8 3,4 4 0,0 12 0,-4 30 1,-12 41-1,-25 45 1,-17 1-1,-8-25 1,0-30 0,9-41 0,12-37 0,-5-49-2,5-67-1,8-50 3,17-16-1,16 62 1,12 37-2,13 29 2,-8 21-1,4 21 0,0 12 1,12 16-2,37 34 3,55 49-2,40 38 3,1-4-1,-17-18-6,-33-32 3,-33-25 2,-29-16-1,-21-13 0</inkml:trace>
    </iact:actionData>
  </iact:action>
  <iact:action type="add" startTime="69138">
    <iact:property name="dataType"/>
    <iact:actionData xml:id="d20">
      <inkml:trace xmlns:inkml="http://www.w3.org/2003/InkML" xml:id="stk20" contextRef="#ctx0" brushRef="#br0">20552 15277 0,'0'0'7,"0"0"0,0 0 3,0 0-1,0 0 1,83 29-1,0 25 0,8 12 0,0 1 1,-25-9 0,-25-13 1,-20-12-2,-17-4 0,-4-4 0,-4 0 1,-4 8-1,4 8 2,8 21-4,25 46 3,54 83-1,53 53 1,1-12-1,-30-50 0,-45-62 1,-37-41-2,-21-26 3,-16-11-3,-13-9 2,-12-12-1,-17-13 0</inkml:trace>
    </iact:actionData>
  </iact:action>
  <iact:action type="add" startTime="69646">
    <iact:property name="dataType"/>
    <iact:actionData xml:id="d21">
      <inkml:trace xmlns:inkml="http://www.w3.org/2003/InkML" xml:id="stk21" contextRef="#ctx0" brushRef="#br0">23076 16631 0,'87'17'6,"112"-17"3</inkml:trace>
    </iact:actionData>
  </iact:action>
  <iact:action type="add" startTime="81651">
    <iact:property name="dataType"/>
    <iact:actionData xml:id="d22">
      <inkml:trace xmlns:inkml="http://www.w3.org/2003/InkML" xml:id="stk22" contextRef="#ctx0" brushRef="#br0">24193 5995 0,'0'0'2,"0"0"-1,0 0 10,0 0-3,0 0 1,0 0 0,0 0 1,0 0-1,0 0 0,0 0 0,0 0 1,0 0-1,0 0 0,-54-25 1,26 25-1,-14 0 0,-20-4 0,-12 0 1,-17-1-1,-9 1 3,-3 0-4,-1 0 1,5 4 0,16 0 1,9 4-1,16 0 0,12 0 2,9 1-3,0-1 1,4 4 0,-8 0 1</inkml:trace>
    </iact:actionData>
  </iact:action>
  <iact:action type="add" startTime="82073">
    <iact:property name="dataType"/>
    <iact:actionData xml:id="d23">
      <inkml:trace xmlns:inkml="http://www.w3.org/2003/InkML" xml:id="stk23" contextRef="#ctx0" brushRef="#br0">23792 5374 0,'0'0'7,"0"0"2,0 0 1,0 0-1,0 0 1,0 0-1,-58 29 0,8 0 0,-8 0 0,5-5 1,3-7-1,0 0 1,-3-1-1,-5 9 1,-17 16-1,-3 9 0,7 4 1,5-4-1,16-9 0,13-8 0,8-8 1,8-4-1,9-1 0,8-3 0,4-1 1,8 1-1,9 8 1,8 0-1,8 4 0,4 0 0,4-4 0,9-1 1,4 1-1,0-8 0</inkml:trace>
    </iact:actionData>
  </iact:action>
</iact:action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C6A6CB9B-DA86-4425-BB98-B518DC9E479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00D5F4D2-486A-4B16-905E-63AA5AFBFB61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29050" y="0"/>
            <a:ext cx="292735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20213044-0678-44C5-A381-76B1E9490BD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1225" y="739775"/>
            <a:ext cx="4933950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23B0B1CE-BB2E-4264-B5F5-CF6F328F539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1700" y="4687888"/>
            <a:ext cx="4953000" cy="4440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6697C0E0-455D-43B7-BEA6-2169EC18842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AC0D50D0-34CE-4727-8E4F-6DE24BAB063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9050" y="9374188"/>
            <a:ext cx="292735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sz="1200">
                <a:latin typeface="Tahoma" panose="020B06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8286BC90-E0EB-411D-AC5A-666AF37766D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B2141821-B0C5-452E-9468-26E890C1BECA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D2C78D9B-61AA-4FBE-AC0E-EF3D57D359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09A1FF23-4744-475F-BF7D-DBC693CE22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E667909B-48F2-4801-ACA2-2AE21942BC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EB5AA9DA-42DD-4109-9410-076F2445DCC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F87BD1A0-8EC1-463A-B27E-E6029D951F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05989373-A3BE-4740-A131-262FB47309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隶书" panose="02010509060101010101" pitchFamily="49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63DAE2F0-C91B-497C-A60F-65D8F22F12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2873409A-AC76-467A-9540-D43423B111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05500E7B-35B7-4099-A51E-A553E833621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隶书" panose="02010509060101010101" pitchFamily="49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C1B9C0D0-7D46-4EE3-AE75-5E2D68D5B29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B1726EE5-04B4-45E3-A50D-4EDD99637E9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B7E17142-F07C-49A8-B10F-05FE0144B18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2AFFA1A7-B7E0-417B-8505-605C34D07EF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47462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7B547982-0AE8-42E8-9777-2161489423D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2AD67A5D-FA8D-4ADB-A1F4-AF438A817E1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0B951C28-A6F7-4C85-B056-FB5669B45AB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71D0DD-81E6-4F72-8F32-8F6325A2BA5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9198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AA53ADB2-C53F-4787-A407-70A05E315B8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01C8DFCD-7897-4F18-8DD8-6575D5169D8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34F61BD4-CF69-42A2-B939-C1646C77C59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3C72AA-3E65-44DE-9C2F-A3BA4B1438A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98818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47CAA205-1526-45C3-A1C2-0601EFD61A9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1211D7C7-020F-4CD0-8A28-42B65FFCA44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EEEB19C7-FA67-4E83-B41A-0D63F46317E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C69B9E6-99EA-450E-941B-511DD75630B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06596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4D2FD752-6835-49CD-A9A6-DA50871721D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331CA982-2937-4A7F-99AA-726E7DB5CFB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985AFDE4-FBD2-4B7A-AD4C-CC17C80B5E3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34E6AD-A6E0-4388-A8C2-59F147E0D2D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46064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05F4245F-C63C-471A-8A10-22599CDABAB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0A2F0BFC-E224-4B04-BFFA-3B381C01A0D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0DB2EB05-9B3C-437D-812F-7D31074A8BA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BBDD64-676F-4459-A179-51850AA457B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42211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F3073144-B024-41CE-84E7-898F7C992B5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D0CAC316-FEBC-4ADC-96AD-700E3F8BFA2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82F22EC9-1462-4B27-B897-C2A51FE01D4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1F42F6-717A-45F2-A030-B27A2F483B0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1909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4D707675-0281-4964-ABD7-D0DC77EDBAD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2B0280EA-16BE-4236-8C4F-9B32E21CB6E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C95AA8FA-BBB5-463A-A714-EAC95E8B408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A4838C-DEB9-406D-94C8-615CEB3A5E9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62527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8E095D81-AA88-4337-A455-AE30948AA57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AE62C8F4-9461-415D-A803-21DD36DB2D3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5616BA01-F0D1-4140-8817-A73CAB79A6D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261A76-0425-487B-BA6A-0C7587F78DE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45247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9D49BB04-247A-43DA-A5C9-36DBA8E6310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40B13668-2B8A-4F3C-9E67-C3789EABD10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71407D08-2CE2-4FF9-BB2E-9F03CD6C811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671418-1337-4D73-B9A0-3E31F93BFE7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05162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6E0C84EC-17DA-40D7-BD7D-CECD491BBBC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A940AA1F-F609-4C74-86AE-3D98DF920C8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1E582148-21F4-408B-B69E-5F96C7EA398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1862AF-A0E6-459D-AA26-C4F1048CFCB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48293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6168964C-DFED-4A1E-8CD2-3E8BD777AAC8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471CB21-CEDD-4C56-9367-FF8CDBBAED6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B7ADA1D1-B942-4B96-8EC6-F30B4108D0B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D906D3ED-6463-47AC-8064-CDD619CCC9C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3C90DB48-A8C3-40E9-80AE-061DC3BCA13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B2912354-8BB6-4813-9F03-1816E043FD1B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1E628D2D-B203-479F-AED7-50A002FA6386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3pPr>
            <a:lvl4pPr marL="16002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4pPr>
            <a:lvl5pPr marL="2057400" indent="-2286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隶书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64C90CC4-B1E2-455A-99DA-DBC5224A91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2B010BC4-4726-40E7-92B4-7FBA093E84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780940C4-74BA-4B7D-96AB-F910EB5BC758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SzTx/>
              <a:buFontTx/>
              <a:buNone/>
              <a:defRPr kumimoji="0" sz="1400">
                <a:latin typeface="Tahoma" pitchFamily="34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A83329FF-1A90-43B3-B7A3-45E1C1B01E3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0"/>
              </a:spcBef>
              <a:buClrTx/>
              <a:buSzTx/>
              <a:buFontTx/>
              <a:buNone/>
              <a:defRPr kumimoji="0" sz="1400">
                <a:latin typeface="Tahoma" pitchFamily="34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98BEA365-6B16-4C3A-A282-36FCFA1C078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SzTx/>
              <a:buFontTx/>
              <a:buNone/>
              <a:defRPr kumimoji="0" sz="1400">
                <a:latin typeface="Tahoma" panose="020B06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9E678C06-CD80-4E5F-8AC2-15381E5682B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11/relationships/inkAction" Target="../ink/inkAction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microsoft.com/office/2011/relationships/inkAction" Target="../ink/inkAction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microsoft.com/office/2011/relationships/inkAction" Target="../ink/inkAction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microsoft.com/office/2011/relationships/inkAction" Target="../ink/inkAction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11/relationships/inkAction" Target="../ink/inkAction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microsoft.com/office/2011/relationships/inkAction" Target="../ink/inkAction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7" Type="http://schemas.openxmlformats.org/officeDocument/2006/relationships/image" Target="../media/image2.png"/><Relationship Id="rId2" Type="http://schemas.microsoft.com/office/2007/relationships/media" Target="../media/media8.m4a"/><Relationship Id="rId1" Type="http://schemas.openxmlformats.org/officeDocument/2006/relationships/tags" Target="../tags/tag1.xml"/><Relationship Id="rId6" Type="http://schemas.openxmlformats.org/officeDocument/2006/relationships/image" Target="../media/image9.png"/><Relationship Id="rId5" Type="http://schemas.microsoft.com/office/2011/relationships/inkAction" Target="../ink/inkAction8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microsoft.com/office/2011/relationships/inkAction" Target="../ink/inkAction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7F0C439B-C38D-4AEB-BD66-FFC3FE75BD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2.3  </a:t>
            </a:r>
            <a:r>
              <a:rPr lang="zh-CN" altLang="en-US"/>
              <a:t>语法制导翻译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B48EF899-DB10-47F5-B8EF-E5F8E667FF3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953000"/>
          </a:xfrm>
        </p:spPr>
        <p:txBody>
          <a:bodyPr/>
          <a:lstStyle/>
          <a:p>
            <a:pPr eaLnBrk="1" hangingPunct="1"/>
            <a:r>
              <a:rPr lang="zh-CN" altLang="en-US" sz="2800"/>
              <a:t>翻译：为生成代码，需保存语言结构的类型、代码位置、代码数量等</a:t>
            </a:r>
          </a:p>
          <a:p>
            <a:pPr eaLnBrk="1" hangingPunct="1"/>
            <a:r>
              <a:rPr lang="zh-CN" altLang="en-US" sz="2800"/>
              <a:t>属性</a:t>
            </a:r>
            <a:r>
              <a:rPr lang="en-US" altLang="zh-CN" sz="2800"/>
              <a:t>(</a:t>
            </a:r>
            <a:r>
              <a:rPr lang="en-US" altLang="zh-CN" sz="2800">
                <a:solidFill>
                  <a:srgbClr val="FF3300"/>
                </a:solidFill>
              </a:rPr>
              <a:t>attribute</a:t>
            </a:r>
            <a:r>
              <a:rPr lang="en-US" altLang="zh-CN" sz="2800"/>
              <a:t>)</a:t>
            </a:r>
            <a:r>
              <a:rPr lang="zh-CN" altLang="en-US" sz="2800"/>
              <a:t>：类型、串、内存位置等</a:t>
            </a:r>
          </a:p>
          <a:p>
            <a:pPr eaLnBrk="1" hangingPunct="1"/>
            <a:r>
              <a:rPr lang="zh-CN" altLang="en-US" sz="2800" b="1">
                <a:solidFill>
                  <a:srgbClr val="3333CC"/>
                </a:solidFill>
                <a:ea typeface="黑体" panose="02010609060101010101" pitchFamily="49" charset="-122"/>
              </a:rPr>
              <a:t>语法制导翻译</a:t>
            </a:r>
            <a:br>
              <a:rPr lang="zh-CN" altLang="en-US" sz="2800"/>
            </a:br>
            <a:r>
              <a:rPr lang="en-US" altLang="zh-CN" sz="2800">
                <a:solidFill>
                  <a:srgbClr val="FF3300"/>
                </a:solidFill>
              </a:rPr>
              <a:t>syntax-directed translation</a:t>
            </a:r>
          </a:p>
          <a:p>
            <a:pPr lvl="1" eaLnBrk="1" hangingPunct="1"/>
            <a:r>
              <a:rPr lang="zh-CN" altLang="en-US" sz="2400" b="1">
                <a:ea typeface="黑体" panose="02010609060101010101" pitchFamily="49" charset="-122"/>
              </a:rPr>
              <a:t>语法制导定义</a:t>
            </a:r>
            <a:br>
              <a:rPr lang="zh-CN" altLang="en-US" sz="2400"/>
            </a:br>
            <a:r>
              <a:rPr lang="en-US" altLang="zh-CN" sz="2400">
                <a:solidFill>
                  <a:srgbClr val="FF3300"/>
                </a:solidFill>
              </a:rPr>
              <a:t>syntax-directed definition</a:t>
            </a:r>
            <a:br>
              <a:rPr lang="en-US" altLang="zh-CN" sz="2400"/>
            </a:br>
            <a:r>
              <a:rPr lang="zh-CN" altLang="en-US" sz="2400"/>
              <a:t>属性与语法结构相关联</a:t>
            </a:r>
            <a:r>
              <a:rPr lang="zh-CN" altLang="en-US" sz="2400">
                <a:sym typeface="Wingdings" panose="05000000000000000000" pitchFamily="2" charset="2"/>
              </a:rPr>
              <a:t>指明翻译方法</a:t>
            </a:r>
          </a:p>
          <a:p>
            <a:pPr lvl="1" eaLnBrk="1" hangingPunct="1"/>
            <a:r>
              <a:rPr lang="zh-CN" altLang="en-US" sz="2400" b="1">
                <a:ea typeface="黑体" panose="02010609060101010101" pitchFamily="49" charset="-122"/>
                <a:sym typeface="Wingdings" panose="05000000000000000000" pitchFamily="2" charset="2"/>
              </a:rPr>
              <a:t>翻译模式</a:t>
            </a:r>
            <a:r>
              <a:rPr lang="zh-CN" altLang="en-US" sz="2400">
                <a:sym typeface="Wingdings" panose="05000000000000000000" pitchFamily="2" charset="2"/>
              </a:rPr>
              <a:t>，</a:t>
            </a:r>
            <a:r>
              <a:rPr lang="en-US" altLang="zh-CN" sz="2400">
                <a:solidFill>
                  <a:srgbClr val="FF3300"/>
                </a:solidFill>
                <a:sym typeface="Wingdings" panose="05000000000000000000" pitchFamily="2" charset="2"/>
              </a:rPr>
              <a:t>translation scheme</a:t>
            </a:r>
            <a:endParaRPr lang="en-US" altLang="zh-CN" sz="2400">
              <a:solidFill>
                <a:srgbClr val="FF3300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7EDEB940-17C8-4D15-93CF-B7EBC8633DB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59200" y="1872000"/>
              <a:ext cx="5824080" cy="3024360"/>
            </p14:xfrm>
          </p:contentPart>
        </mc:Choice>
        <mc:Fallback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7EDEB940-17C8-4D15-93CF-B7EBC8633DB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49840" y="1862640"/>
                <a:ext cx="5842800" cy="304308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AB100597-D5F6-426A-80DA-91375F9EFC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4673"/>
    </mc:Choice>
    <mc:Fallback>
      <p:transition spd="slow" advTm="2146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3">
            <a:extLst>
              <a:ext uri="{FF2B5EF4-FFF2-40B4-BE49-F238E27FC236}">
                <a16:creationId xmlns:a16="http://schemas.microsoft.com/office/drawing/2014/main" id="{3EDA9E88-4FCF-4977-A23D-14C00C034F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2688" y="1371600"/>
            <a:ext cx="77724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/>
            <a:r>
              <a:rPr lang="zh-CN" altLang="en-US" kern="0" dirty="0"/>
              <a:t>注释语法分析树</a:t>
            </a:r>
            <a:endParaRPr lang="en-US" altLang="zh-CN" kern="0" dirty="0"/>
          </a:p>
          <a:p>
            <a:pPr lvl="1" eaLnBrk="1" hangingPunct="1"/>
            <a:r>
              <a:rPr lang="zh-CN" altLang="en-US" kern="0" dirty="0"/>
              <a:t>对句子进行分析，画出语法分析树</a:t>
            </a:r>
            <a:endParaRPr lang="en-US" altLang="zh-CN" kern="0" dirty="0"/>
          </a:p>
          <a:p>
            <a:pPr lvl="1" eaLnBrk="1" hangingPunct="1"/>
            <a:r>
              <a:rPr lang="zh-CN" altLang="en-US" kern="0" dirty="0"/>
              <a:t>利用语法制导定义计算树中每个节点的属性值，属性依赖关系决定计算顺序</a:t>
            </a:r>
            <a:r>
              <a:rPr lang="en-US" altLang="zh-CN" kern="0" dirty="0"/>
              <a:t>——</a:t>
            </a:r>
            <a:r>
              <a:rPr lang="zh-CN" altLang="en-US" kern="0" dirty="0"/>
              <a:t>综合属性，父节点依赖孩子节点，自底向上计算</a:t>
            </a:r>
            <a:endParaRPr lang="en-US" altLang="zh-CN" kern="0" dirty="0"/>
          </a:p>
          <a:p>
            <a:pPr lvl="1" eaLnBrk="1" hangingPunct="1"/>
            <a:r>
              <a:rPr lang="zh-CN" altLang="en-US" kern="0" dirty="0"/>
              <a:t>根节点的属性值即为翻译结果</a:t>
            </a:r>
            <a:endParaRPr lang="en-US" altLang="zh-CN" kern="0" dirty="0"/>
          </a:p>
          <a:p>
            <a:pPr eaLnBrk="1" hangingPunct="1"/>
            <a:r>
              <a:rPr lang="zh-CN" altLang="en-US" kern="0" dirty="0"/>
              <a:t>对句子</a:t>
            </a:r>
            <a:r>
              <a:rPr lang="en-US" altLang="zh-CN" kern="0" dirty="0"/>
              <a:t>9-5+2</a:t>
            </a:r>
            <a:r>
              <a:rPr lang="zh-CN" altLang="en-US" kern="0"/>
              <a:t>，给出其注释语法分析树</a:t>
            </a:r>
            <a:endParaRPr lang="zh-CN" altLang="en-US" kern="0" dirty="0"/>
          </a:p>
        </p:txBody>
      </p:sp>
      <p:sp>
        <p:nvSpPr>
          <p:cNvPr id="28674" name="Rectangle 2">
            <a:extLst>
              <a:ext uri="{FF2B5EF4-FFF2-40B4-BE49-F238E27FC236}">
                <a16:creationId xmlns:a16="http://schemas.microsoft.com/office/drawing/2014/main" id="{1F46F213-5CF0-4BFB-8281-121FF34235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预习作业</a:t>
            </a:r>
            <a:r>
              <a:rPr lang="en-US" altLang="zh-CN" dirty="0"/>
              <a:t>——</a:t>
            </a:r>
            <a:r>
              <a:rPr lang="zh-CN" altLang="en-US" dirty="0"/>
              <a:t>注释语法分析树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118441C6-10E7-4FA5-9EC0-EDBD29D4D9D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763720" y="4833720"/>
              <a:ext cx="944640" cy="374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118441C6-10E7-4FA5-9EC0-EDBD29D4D9D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54360" y="4824360"/>
                <a:ext cx="963360" cy="561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612D0F30-730B-4D29-85DD-46D70D5DEF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603"/>
    </mc:Choice>
    <mc:Fallback>
      <p:transition spd="slow" advTm="59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C36D4AED-FE42-41F4-B368-3B173ECB02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2.3.4  </a:t>
            </a:r>
            <a:r>
              <a:rPr lang="zh-CN" altLang="en-US"/>
              <a:t>语法制导定义的实现</a:t>
            </a:r>
          </a:p>
        </p:txBody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114FABFF-54EE-4DB9-ADFA-3E6E3035703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876800"/>
          </a:xfrm>
        </p:spPr>
        <p:txBody>
          <a:bodyPr/>
          <a:lstStyle/>
          <a:p>
            <a:pPr eaLnBrk="1" hangingPunct="1"/>
            <a:r>
              <a:rPr lang="zh-CN" altLang="en-US" dirty="0"/>
              <a:t>树的遍历：计算完所有孩子节点的属性，父节点才能计算自身属性</a:t>
            </a:r>
          </a:p>
          <a:p>
            <a:pPr eaLnBrk="1" hangingPunct="1"/>
            <a:r>
              <a:rPr lang="zh-CN" altLang="en-US" dirty="0"/>
              <a:t>后序遍历，深度优先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dirty="0"/>
              <a:t>void visit(node n)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dirty="0"/>
              <a:t>{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dirty="0"/>
              <a:t>	</a:t>
            </a:r>
            <a:r>
              <a:rPr lang="en-US" altLang="zh-CN" sz="2400" b="1" dirty="0"/>
              <a:t>for</a:t>
            </a:r>
            <a:r>
              <a:rPr lang="en-US" altLang="zh-CN" sz="2400" dirty="0"/>
              <a:t> n</a:t>
            </a:r>
            <a:r>
              <a:rPr lang="zh-CN" altLang="en-US" sz="2400" dirty="0"/>
              <a:t>的每个孩子</a:t>
            </a:r>
            <a:r>
              <a:rPr lang="en-US" altLang="zh-CN" sz="2400" dirty="0"/>
              <a:t>m</a:t>
            </a:r>
            <a:r>
              <a:rPr lang="zh-CN" altLang="en-US" sz="2400" dirty="0"/>
              <a:t>（从左至右的顺序）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 dirty="0"/>
              <a:t>		</a:t>
            </a:r>
            <a:r>
              <a:rPr lang="en-US" altLang="zh-CN" sz="2400" dirty="0"/>
              <a:t>visit(m);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dirty="0"/>
              <a:t>	</a:t>
            </a:r>
            <a:r>
              <a:rPr lang="zh-CN" altLang="en-US" sz="2400" dirty="0"/>
              <a:t>利用</a:t>
            </a:r>
            <a:r>
              <a:rPr lang="en-US" altLang="zh-CN" sz="2400" dirty="0"/>
              <a:t>n</a:t>
            </a:r>
            <a:r>
              <a:rPr lang="zh-CN" altLang="en-US" sz="2400" dirty="0"/>
              <a:t>的语义规则计算其属性值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dirty="0"/>
              <a:t>}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6FD754B-8594-4DA0-A90F-50422A772EB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44920" y="3074760"/>
              <a:ext cx="3963600" cy="23104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6FD754B-8594-4DA0-A90F-50422A772E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35560" y="3065400"/>
                <a:ext cx="3982320" cy="23292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EE649BD-348E-4407-880F-FF96500FD8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106"/>
    </mc:Choice>
    <mc:Fallback>
      <p:transition spd="slow" advTm="561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A9E48433-EECB-4B26-9427-E831CC3299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怎么设计语法制导翻译程序</a:t>
            </a:r>
          </a:p>
        </p:txBody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7B298236-6D07-4F15-9D60-5A7664BAD58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257800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sz="2800" dirty="0"/>
              <a:t>首先还是“</a:t>
            </a:r>
            <a:r>
              <a:rPr lang="zh-CN" altLang="en-US" sz="2800" kern="1200" dirty="0">
                <a:solidFill>
                  <a:schemeClr val="hlink"/>
                </a:solidFill>
                <a:ea typeface="黑体" pitchFamily="2" charset="-122"/>
                <a:sym typeface="Symbol" pitchFamily="18" charset="2"/>
              </a:rPr>
              <a:t>人会做</a:t>
            </a:r>
            <a:r>
              <a:rPr lang="zh-CN" altLang="en-US" sz="2800" dirty="0"/>
              <a:t>”</a:t>
            </a:r>
            <a:endParaRPr lang="en-US" altLang="zh-CN" sz="2800" dirty="0"/>
          </a:p>
          <a:p>
            <a:pPr lvl="1" eaLnBrk="1" hangingPunct="1">
              <a:defRPr/>
            </a:pPr>
            <a:r>
              <a:rPr lang="zh-CN" altLang="en-US" sz="2400" dirty="0"/>
              <a:t>设计文法</a:t>
            </a:r>
          </a:p>
          <a:p>
            <a:pPr lvl="1" eaLnBrk="1" hangingPunct="1">
              <a:defRPr/>
            </a:pPr>
            <a:r>
              <a:rPr lang="zh-CN" altLang="en-US" sz="2400" dirty="0"/>
              <a:t>程序员自己先理清翻译的方法</a:t>
            </a:r>
            <a:r>
              <a:rPr lang="en-US" altLang="zh-CN" sz="2400" dirty="0"/>
              <a:t>——</a:t>
            </a:r>
            <a:r>
              <a:rPr lang="zh-CN" altLang="en-US" sz="2400" dirty="0"/>
              <a:t>每个</a:t>
            </a:r>
            <a:r>
              <a:rPr lang="zh-CN" altLang="en-US" sz="24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语法结构</a:t>
            </a:r>
            <a:r>
              <a:rPr lang="zh-CN" altLang="en-US" sz="2400" dirty="0"/>
              <a:t>如何</a:t>
            </a:r>
            <a:r>
              <a:rPr lang="zh-CN" altLang="en-US" sz="24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翻译</a:t>
            </a:r>
          </a:p>
          <a:p>
            <a:pPr eaLnBrk="1" hangingPunct="1">
              <a:defRPr/>
            </a:pPr>
            <a:r>
              <a:rPr lang="zh-CN" altLang="en-US" sz="2800" dirty="0"/>
              <a:t>然后“</a:t>
            </a:r>
            <a:r>
              <a:rPr lang="zh-CN" altLang="en-US" sz="2800" kern="1200" dirty="0">
                <a:solidFill>
                  <a:schemeClr val="hlink"/>
                </a:solidFill>
                <a:ea typeface="黑体" pitchFamily="2" charset="-122"/>
                <a:sym typeface="Symbol" pitchFamily="18" charset="2"/>
              </a:rPr>
              <a:t>让计算机会做</a:t>
            </a:r>
            <a:r>
              <a:rPr lang="zh-CN" altLang="en-US" sz="2800" dirty="0"/>
              <a:t>”</a:t>
            </a:r>
            <a:endParaRPr lang="en-US" altLang="zh-CN" sz="2800" dirty="0"/>
          </a:p>
          <a:p>
            <a:pPr lvl="1" eaLnBrk="1" hangingPunct="1">
              <a:defRPr/>
            </a:pPr>
            <a:r>
              <a:rPr lang="zh-CN" altLang="en-US" sz="2400" dirty="0"/>
              <a:t>设计文法符号</a:t>
            </a:r>
            <a:r>
              <a:rPr lang="zh-CN" altLang="en-US" sz="24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属性</a:t>
            </a:r>
            <a:r>
              <a:rPr lang="zh-CN" altLang="en-US" sz="2400" dirty="0"/>
              <a:t>，表示</a:t>
            </a:r>
            <a:r>
              <a:rPr lang="zh-CN" altLang="en-US" sz="24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翻译结果</a:t>
            </a:r>
          </a:p>
          <a:p>
            <a:pPr lvl="1" eaLnBrk="1" hangingPunct="1">
              <a:defRPr/>
            </a:pPr>
            <a:r>
              <a:rPr lang="zh-CN" altLang="en-US" sz="2400" dirty="0"/>
              <a:t>把翻译方法转换为</a:t>
            </a:r>
            <a:r>
              <a:rPr lang="zh-CN" altLang="en-US" sz="24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语义规则</a:t>
            </a:r>
            <a:r>
              <a:rPr lang="zh-CN" altLang="en-US" sz="2400" dirty="0"/>
              <a:t>（语义动作）</a:t>
            </a:r>
            <a:r>
              <a:rPr lang="en-US" altLang="zh-CN" sz="2400" dirty="0"/>
              <a:t>——</a:t>
            </a:r>
            <a:r>
              <a:rPr lang="zh-CN" altLang="en-US" sz="2400" dirty="0"/>
              <a:t>属性的运算，将其附着于产生式</a:t>
            </a:r>
          </a:p>
          <a:p>
            <a:pPr lvl="1" eaLnBrk="1" hangingPunct="1">
              <a:defRPr/>
            </a:pPr>
            <a:r>
              <a:rPr lang="zh-CN" altLang="en-US" sz="2400" dirty="0"/>
              <a:t>手工编写或利用自动生成工具形成语法分析程序，语义规则（语义动作）嵌入到程序的恰当位置，恰好实现了翻译方法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CBD9D797-382D-429F-8BD2-BBACB01E259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92400" y="1073160"/>
              <a:ext cx="8658720" cy="3753360"/>
            </p14:xfrm>
          </p:contentPart>
        </mc:Choice>
        <mc:Fallback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CBD9D797-382D-429F-8BD2-BBACB01E259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3040" y="1063800"/>
                <a:ext cx="8677440" cy="377208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音频 9">
            <a:hlinkClick r:id="" action="ppaction://media"/>
            <a:extLst>
              <a:ext uri="{FF2B5EF4-FFF2-40B4-BE49-F238E27FC236}">
                <a16:creationId xmlns:a16="http://schemas.microsoft.com/office/drawing/2014/main" id="{F59CD01E-F13B-4452-83AC-0E4D120DA0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4183"/>
    </mc:Choice>
    <mc:Fallback>
      <p:transition spd="slow" advTm="4441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28D5CA9-B324-47CF-8E6F-23C6030697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2.3.1  </a:t>
            </a:r>
            <a:r>
              <a:rPr lang="zh-CN" altLang="en-US"/>
              <a:t>表达式的后缀表示法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6CEC330E-D4FA-4FEB-838C-67D4D198D88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05400"/>
          </a:xfrm>
        </p:spPr>
        <p:txBody>
          <a:bodyPr/>
          <a:lstStyle/>
          <a:p>
            <a:pPr marL="609600" indent="-609600" eaLnBrk="1" hangingPunct="1"/>
            <a:r>
              <a:rPr lang="zh-CN" altLang="en-US" sz="2800"/>
              <a:t>表达式</a:t>
            </a:r>
            <a:r>
              <a:rPr lang="en-US" altLang="zh-CN" sz="2800"/>
              <a:t>E</a:t>
            </a:r>
            <a:r>
              <a:rPr lang="zh-CN" altLang="en-US" sz="2800"/>
              <a:t>的后缀形式</a:t>
            </a:r>
            <a:r>
              <a:rPr lang="en-US" altLang="zh-CN" sz="2800"/>
              <a:t>Postfix(E)</a:t>
            </a:r>
            <a:r>
              <a:rPr lang="zh-CN" altLang="en-US" sz="2800"/>
              <a:t>如何生成：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en-US" altLang="zh-CN" sz="2400"/>
              <a:t>E</a:t>
            </a:r>
            <a:r>
              <a:rPr lang="zh-CN" altLang="en-US" sz="2400"/>
              <a:t>为变量或常量：</a:t>
            </a:r>
            <a:r>
              <a:rPr lang="en-US" altLang="zh-CN" sz="2400"/>
              <a:t>Postfix(E) = E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en-US" altLang="zh-CN" sz="2400"/>
              <a:t>E = E</a:t>
            </a:r>
            <a:r>
              <a:rPr lang="en-US" altLang="zh-CN" sz="2400" baseline="-25000"/>
              <a:t>1</a:t>
            </a:r>
            <a:r>
              <a:rPr lang="en-US" altLang="zh-CN" sz="2400"/>
              <a:t> </a:t>
            </a:r>
            <a:r>
              <a:rPr lang="en-US" altLang="zh-CN" sz="2400" b="1"/>
              <a:t>op</a:t>
            </a:r>
            <a:r>
              <a:rPr lang="en-US" altLang="zh-CN" sz="2400"/>
              <a:t> E</a:t>
            </a:r>
            <a:r>
              <a:rPr lang="en-US" altLang="zh-CN" sz="2400" baseline="-25000"/>
              <a:t>2</a:t>
            </a:r>
            <a:r>
              <a:rPr lang="zh-CN" altLang="en-US" sz="2400"/>
              <a:t>，</a:t>
            </a:r>
            <a:r>
              <a:rPr lang="en-US" altLang="zh-CN" sz="2400" b="1"/>
              <a:t>op</a:t>
            </a:r>
            <a:r>
              <a:rPr lang="en-US" altLang="zh-CN" sz="2400">
                <a:sym typeface="Wingdings" panose="05000000000000000000" pitchFamily="2" charset="2"/>
              </a:rPr>
              <a:t>—</a:t>
            </a:r>
            <a:r>
              <a:rPr lang="zh-CN" altLang="en-US" sz="2400"/>
              <a:t>二元运算符，</a:t>
            </a:r>
            <a:r>
              <a:rPr lang="en-US" altLang="zh-CN" sz="2400"/>
              <a:t>E</a:t>
            </a:r>
            <a:r>
              <a:rPr lang="en-US" altLang="zh-CN" sz="2400" baseline="-25000"/>
              <a:t>1</a:t>
            </a:r>
            <a:r>
              <a:rPr lang="zh-CN" altLang="en-US" sz="2400"/>
              <a:t>、</a:t>
            </a:r>
            <a:r>
              <a:rPr lang="en-US" altLang="zh-CN" sz="2400"/>
              <a:t>E</a:t>
            </a:r>
            <a:r>
              <a:rPr lang="en-US" altLang="zh-CN" sz="2400" baseline="-25000"/>
              <a:t>2</a:t>
            </a:r>
            <a:r>
              <a:rPr lang="en-US" altLang="zh-CN" sz="2400">
                <a:sym typeface="Wingdings" panose="05000000000000000000" pitchFamily="2" charset="2"/>
              </a:rPr>
              <a:t>—</a:t>
            </a:r>
            <a:r>
              <a:rPr lang="zh-CN" altLang="en-US" sz="2400">
                <a:sym typeface="Wingdings" panose="05000000000000000000" pitchFamily="2" charset="2"/>
              </a:rPr>
              <a:t>子</a:t>
            </a:r>
            <a:r>
              <a:rPr lang="zh-CN" altLang="en-US" sz="2400"/>
              <a:t>表达式：</a:t>
            </a:r>
            <a:br>
              <a:rPr lang="zh-CN" altLang="en-US" sz="2400">
                <a:sym typeface="Wingdings" panose="05000000000000000000" pitchFamily="2" charset="2"/>
              </a:rPr>
            </a:br>
            <a:r>
              <a:rPr lang="en-US" altLang="zh-CN" sz="2400"/>
              <a:t>Postfix(E) = Postfix(E</a:t>
            </a:r>
            <a:r>
              <a:rPr lang="en-US" altLang="zh-CN" sz="2400" baseline="-25000"/>
              <a:t>1</a:t>
            </a:r>
            <a:r>
              <a:rPr lang="en-US" altLang="zh-CN" sz="2400"/>
              <a:t> </a:t>
            </a:r>
            <a:r>
              <a:rPr lang="en-US" altLang="zh-CN" sz="2400" b="1"/>
              <a:t>op</a:t>
            </a:r>
            <a:r>
              <a:rPr lang="en-US" altLang="zh-CN" sz="2400"/>
              <a:t> E</a:t>
            </a:r>
            <a:r>
              <a:rPr lang="en-US" altLang="zh-CN" sz="2400" baseline="-25000"/>
              <a:t>2</a:t>
            </a:r>
            <a:r>
              <a:rPr lang="en-US" altLang="zh-CN" sz="2400"/>
              <a:t>)</a:t>
            </a:r>
            <a:br>
              <a:rPr lang="en-US" altLang="zh-CN" sz="2400"/>
            </a:br>
            <a:r>
              <a:rPr lang="en-US" altLang="zh-CN" sz="2400"/>
              <a:t>= Postfix(E</a:t>
            </a:r>
            <a:r>
              <a:rPr lang="en-US" altLang="zh-CN" sz="2400" baseline="-25000"/>
              <a:t>1</a:t>
            </a:r>
            <a:r>
              <a:rPr lang="en-US" altLang="zh-CN" sz="2400"/>
              <a:t>) Postfix(E</a:t>
            </a:r>
            <a:r>
              <a:rPr lang="en-US" altLang="zh-CN" sz="2400" baseline="-25000"/>
              <a:t>2</a:t>
            </a:r>
            <a:r>
              <a:rPr lang="en-US" altLang="zh-CN" sz="2400"/>
              <a:t>) </a:t>
            </a:r>
            <a:r>
              <a:rPr lang="en-US" altLang="zh-CN" sz="2400" b="1"/>
              <a:t>op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en-US" altLang="zh-CN" sz="2400"/>
              <a:t>E = (E</a:t>
            </a:r>
            <a:r>
              <a:rPr lang="en-US" altLang="zh-CN" sz="2400" baseline="-25000"/>
              <a:t>1</a:t>
            </a:r>
            <a:r>
              <a:rPr lang="en-US" altLang="zh-CN" sz="2400"/>
              <a:t>)</a:t>
            </a:r>
            <a:r>
              <a:rPr lang="zh-CN" altLang="en-US" sz="2400"/>
              <a:t>：</a:t>
            </a:r>
            <a:br>
              <a:rPr lang="zh-CN" altLang="en-US" sz="2400">
                <a:sym typeface="Wingdings" panose="05000000000000000000" pitchFamily="2" charset="2"/>
              </a:rPr>
            </a:br>
            <a:r>
              <a:rPr lang="en-US" altLang="zh-CN" sz="2400"/>
              <a:t>Postfix(E) = Postfix(E</a:t>
            </a:r>
            <a:r>
              <a:rPr lang="en-US" altLang="zh-CN" sz="2400" baseline="-25000"/>
              <a:t>1</a:t>
            </a:r>
            <a:r>
              <a:rPr lang="en-US" altLang="zh-CN" sz="2400"/>
              <a:t>)</a:t>
            </a:r>
          </a:p>
          <a:p>
            <a:pPr marL="609600" indent="-609600" eaLnBrk="1" hangingPunct="1"/>
            <a:r>
              <a:rPr lang="en-US" altLang="zh-CN" sz="2800"/>
              <a:t>(9 - 5) + 2 </a:t>
            </a:r>
            <a:r>
              <a:rPr lang="en-US" altLang="zh-CN" sz="2800">
                <a:sym typeface="Wingdings" panose="05000000000000000000" pitchFamily="2" charset="2"/>
              </a:rPr>
              <a:t> 9 5 - 2 +</a:t>
            </a:r>
            <a:br>
              <a:rPr lang="en-US" altLang="zh-CN" sz="2800">
                <a:sym typeface="Wingdings" panose="05000000000000000000" pitchFamily="2" charset="2"/>
              </a:rPr>
            </a:br>
            <a:r>
              <a:rPr lang="en-US" altLang="zh-CN" sz="2800">
                <a:sym typeface="Wingdings" panose="05000000000000000000" pitchFamily="2" charset="2"/>
              </a:rPr>
              <a:t>9 - (5 + 2)  9 5 2 + -</a:t>
            </a:r>
            <a:endParaRPr lang="en-US" altLang="zh-CN" sz="280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D14F3F1-BD52-4A2D-A358-B3831108B24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84280" y="1108800"/>
              <a:ext cx="6822000" cy="45763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D14F3F1-BD52-4A2D-A358-B3831108B24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74920" y="1099440"/>
                <a:ext cx="6840720" cy="4595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A0D583D-006E-40BD-99F6-CD1FE3CD66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4745"/>
    </mc:Choice>
    <mc:Fallback>
      <p:transition spd="slow" advTm="6347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ADCE1D8D-D17F-41A6-818A-96CDF1F8B7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2.3.2  </a:t>
            </a:r>
            <a:r>
              <a:rPr lang="zh-CN" altLang="en-US"/>
              <a:t>语法制导定义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8F61BAE3-A02A-4223-9BF7-14AD531D48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800600"/>
          </a:xfrm>
        </p:spPr>
        <p:txBody>
          <a:bodyPr/>
          <a:lstStyle/>
          <a:p>
            <a:pPr marL="609600" indent="-609600" eaLnBrk="1" hangingPunct="1"/>
            <a:r>
              <a:rPr lang="zh-CN" altLang="en-US"/>
              <a:t>基于语言的上下文无关文法</a:t>
            </a:r>
          </a:p>
          <a:p>
            <a:pPr marL="609600" indent="-609600" eaLnBrk="1" hangingPunct="1"/>
            <a:r>
              <a:rPr lang="zh-CN" altLang="en-US"/>
              <a:t>语法符号</a:t>
            </a:r>
            <a:r>
              <a:rPr lang="en-US" altLang="zh-CN">
                <a:latin typeface="Tahoma" panose="020B0604030504040204" pitchFamily="34" charset="0"/>
              </a:rPr>
              <a:t>——</a:t>
            </a:r>
            <a:r>
              <a:rPr lang="zh-CN" altLang="en-US"/>
              <a:t>一组属性</a:t>
            </a:r>
          </a:p>
          <a:p>
            <a:pPr marL="609600" indent="-609600" eaLnBrk="1" hangingPunct="1"/>
            <a:r>
              <a:rPr lang="zh-CN" altLang="en-US"/>
              <a:t>产生式</a:t>
            </a:r>
            <a:r>
              <a:rPr lang="en-US" altLang="zh-CN">
                <a:latin typeface="Tahoma" panose="020B0604030504040204" pitchFamily="34" charset="0"/>
              </a:rPr>
              <a:t>——</a:t>
            </a:r>
            <a:r>
              <a:rPr lang="zh-CN" altLang="en-US"/>
              <a:t>一组</a:t>
            </a:r>
            <a:r>
              <a:rPr lang="zh-CN" altLang="en-US" b="1">
                <a:solidFill>
                  <a:srgbClr val="3333CC"/>
                </a:solidFill>
                <a:ea typeface="黑体" panose="02010609060101010101" pitchFamily="49" charset="-122"/>
              </a:rPr>
              <a:t>语义规则</a:t>
            </a:r>
            <a:r>
              <a:rPr lang="en-US" altLang="zh-CN"/>
              <a:t>(</a:t>
            </a:r>
            <a:r>
              <a:rPr lang="en-US" altLang="zh-CN">
                <a:solidFill>
                  <a:srgbClr val="FF3300"/>
                </a:solidFill>
              </a:rPr>
              <a:t>semantic rule</a:t>
            </a:r>
            <a:r>
              <a:rPr lang="en-US" altLang="zh-CN"/>
              <a:t>)</a:t>
            </a:r>
            <a:br>
              <a:rPr lang="en-US" altLang="zh-CN"/>
            </a:br>
            <a:r>
              <a:rPr lang="en-US" altLang="zh-CN">
                <a:latin typeface="Tahoma" panose="020B0604030504040204" pitchFamily="34" charset="0"/>
              </a:rPr>
              <a:t>——</a:t>
            </a:r>
            <a:r>
              <a:rPr lang="zh-CN" altLang="en-US"/>
              <a:t>属性值计算规则</a:t>
            </a:r>
          </a:p>
          <a:p>
            <a:pPr marL="609600" indent="-609600" eaLnBrk="1" hangingPunct="1"/>
            <a:r>
              <a:rPr lang="en-US" altLang="zh-CN"/>
              <a:t>CFG+</a:t>
            </a:r>
            <a:r>
              <a:rPr lang="zh-CN" altLang="en-US"/>
              <a:t>语义规则</a:t>
            </a:r>
            <a:r>
              <a:rPr lang="zh-CN" altLang="en-US">
                <a:sym typeface="Wingdings" panose="05000000000000000000" pitchFamily="2" charset="2"/>
              </a:rPr>
              <a:t>语法制导定义</a:t>
            </a:r>
          </a:p>
        </p:txBody>
      </p:sp>
      <p:sp>
        <p:nvSpPr>
          <p:cNvPr id="22532" name="Text Box 4">
            <a:extLst>
              <a:ext uri="{FF2B5EF4-FFF2-40B4-BE49-F238E27FC236}">
                <a16:creationId xmlns:a16="http://schemas.microsoft.com/office/drawing/2014/main" id="{739733CB-A2AB-40A7-A5AA-922FBDF71C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5200" y="1828800"/>
            <a:ext cx="914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000">
                <a:solidFill>
                  <a:srgbClr val="3333CC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关联</a:t>
            </a:r>
          </a:p>
        </p:txBody>
      </p:sp>
      <p:sp>
        <p:nvSpPr>
          <p:cNvPr id="22533" name="Text Box 6">
            <a:extLst>
              <a:ext uri="{FF2B5EF4-FFF2-40B4-BE49-F238E27FC236}">
                <a16:creationId xmlns:a16="http://schemas.microsoft.com/office/drawing/2014/main" id="{8A02E380-8AE9-4B0D-BFA2-152F757EE4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0" y="2362200"/>
            <a:ext cx="914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000">
                <a:solidFill>
                  <a:srgbClr val="3333CC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关联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E140263-9BE9-4AA7-B14F-972EFF6D935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81520" y="2457720"/>
              <a:ext cx="5407200" cy="18352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E140263-9BE9-4AA7-B14F-972EFF6D935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72160" y="2448360"/>
                <a:ext cx="5425920" cy="1854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BC4A5AB-D8CA-47AA-9DDE-184DF22043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259"/>
    </mc:Choice>
    <mc:Fallback>
      <p:transition spd="slow" advTm="432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C7CB66E6-4318-45F5-B96F-A5579D637C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语法制导翻译的基本过程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ACE1F59A-DA82-4707-BDF9-7BD822CD75D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081588"/>
          </a:xfrm>
        </p:spPr>
        <p:txBody>
          <a:bodyPr/>
          <a:lstStyle/>
          <a:p>
            <a:pPr marL="609600" indent="-609600" eaLnBrk="1" hangingPunct="1"/>
            <a:r>
              <a:rPr lang="zh-CN" altLang="en-US">
                <a:sym typeface="Wingdings" panose="05000000000000000000" pitchFamily="2" charset="2"/>
              </a:rPr>
              <a:t>翻译</a:t>
            </a:r>
            <a:r>
              <a:rPr lang="en-US" altLang="zh-CN">
                <a:latin typeface="Tahoma" panose="020B0604030504040204" pitchFamily="34" charset="0"/>
                <a:sym typeface="Wingdings" panose="05000000000000000000" pitchFamily="2" charset="2"/>
              </a:rPr>
              <a:t>——</a:t>
            </a:r>
            <a:r>
              <a:rPr lang="zh-CN" altLang="en-US">
                <a:sym typeface="Wingdings" panose="05000000000000000000" pitchFamily="2" charset="2"/>
              </a:rPr>
              <a:t>输入输出映射过程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zh-CN" altLang="en-US">
                <a:sym typeface="Wingdings" panose="05000000000000000000" pitchFamily="2" charset="2"/>
              </a:rPr>
              <a:t>输入单词串</a:t>
            </a:r>
            <a:r>
              <a:rPr lang="en-US" altLang="zh-CN">
                <a:sym typeface="Wingdings" panose="05000000000000000000" pitchFamily="2" charset="2"/>
              </a:rPr>
              <a:t>x</a:t>
            </a:r>
            <a:r>
              <a:rPr lang="zh-CN" altLang="en-US">
                <a:sym typeface="Wingdings" panose="05000000000000000000" pitchFamily="2" charset="2"/>
              </a:rPr>
              <a:t>语法分析树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zh-CN" altLang="en-US">
                <a:sym typeface="Wingdings" panose="05000000000000000000" pitchFamily="2" charset="2"/>
              </a:rPr>
              <a:t>节点</a:t>
            </a:r>
            <a:r>
              <a:rPr lang="en-US" altLang="zh-CN">
                <a:sym typeface="Wingdings" panose="05000000000000000000" pitchFamily="2" charset="2"/>
              </a:rPr>
              <a:t>n</a:t>
            </a:r>
            <a:r>
              <a:rPr lang="zh-CN" altLang="en-US">
                <a:sym typeface="Wingdings" panose="05000000000000000000" pitchFamily="2" charset="2"/>
              </a:rPr>
              <a:t>标记为</a:t>
            </a:r>
            <a:r>
              <a:rPr lang="en-US" altLang="zh-CN">
                <a:sym typeface="Wingdings" panose="05000000000000000000" pitchFamily="2" charset="2"/>
              </a:rPr>
              <a:t>X</a:t>
            </a:r>
            <a:r>
              <a:rPr lang="zh-CN" altLang="en-US">
                <a:sym typeface="Wingdings" panose="05000000000000000000" pitchFamily="2" charset="2"/>
              </a:rPr>
              <a:t>，</a:t>
            </a:r>
            <a:r>
              <a:rPr lang="en-US" altLang="zh-CN">
                <a:sym typeface="Wingdings" panose="05000000000000000000" pitchFamily="2" charset="2"/>
              </a:rPr>
              <a:t>X.a</a:t>
            </a:r>
            <a:r>
              <a:rPr lang="en-US" altLang="zh-CN">
                <a:latin typeface="Tahoma" panose="020B0604030504040204" pitchFamily="34" charset="0"/>
                <a:sym typeface="Wingdings" panose="05000000000000000000" pitchFamily="2" charset="2"/>
              </a:rPr>
              <a:t>——</a:t>
            </a:r>
            <a:r>
              <a:rPr lang="en-US" altLang="zh-CN">
                <a:sym typeface="Wingdings" panose="05000000000000000000" pitchFamily="2" charset="2"/>
              </a:rPr>
              <a:t>X</a:t>
            </a:r>
            <a:r>
              <a:rPr lang="zh-CN" altLang="en-US">
                <a:sym typeface="Wingdings" panose="05000000000000000000" pitchFamily="2" charset="2"/>
              </a:rPr>
              <a:t>的属性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zh-CN" altLang="en-US">
                <a:sym typeface="Wingdings" panose="05000000000000000000" pitchFamily="2" charset="2"/>
              </a:rPr>
              <a:t>计算节点</a:t>
            </a:r>
            <a:r>
              <a:rPr lang="en-US" altLang="zh-CN">
                <a:sym typeface="Wingdings" panose="05000000000000000000" pitchFamily="2" charset="2"/>
              </a:rPr>
              <a:t>n</a:t>
            </a:r>
            <a:r>
              <a:rPr lang="zh-CN" altLang="en-US">
                <a:sym typeface="Wingdings" panose="05000000000000000000" pitchFamily="2" charset="2"/>
              </a:rPr>
              <a:t>的</a:t>
            </a:r>
            <a:r>
              <a:rPr lang="en-US" altLang="zh-CN">
                <a:sym typeface="Wingdings" panose="05000000000000000000" pitchFamily="2" charset="2"/>
              </a:rPr>
              <a:t>X.a</a:t>
            </a:r>
            <a:r>
              <a:rPr lang="zh-CN" altLang="en-US">
                <a:sym typeface="Wingdings" panose="05000000000000000000" pitchFamily="2" charset="2"/>
              </a:rPr>
              <a:t>的值</a:t>
            </a:r>
            <a:r>
              <a:rPr lang="en-US" altLang="zh-CN">
                <a:latin typeface="Tahoma" panose="020B0604030504040204" pitchFamily="34" charset="0"/>
                <a:sym typeface="Wingdings" panose="05000000000000000000" pitchFamily="2" charset="2"/>
              </a:rPr>
              <a:t>——</a:t>
            </a:r>
            <a:r>
              <a:rPr lang="zh-CN" altLang="en-US">
                <a:sym typeface="Wingdings" panose="05000000000000000000" pitchFamily="2" charset="2"/>
              </a:rPr>
              <a:t>利用</a:t>
            </a:r>
            <a:r>
              <a:rPr lang="en-US" altLang="zh-CN">
                <a:sym typeface="Wingdings" panose="05000000000000000000" pitchFamily="2" charset="2"/>
              </a:rPr>
              <a:t>X</a:t>
            </a:r>
            <a:r>
              <a:rPr lang="zh-CN" altLang="en-US">
                <a:sym typeface="Wingdings" panose="05000000000000000000" pitchFamily="2" charset="2"/>
              </a:rPr>
              <a:t>产生式的语义规则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zh-CN" altLang="en-US">
                <a:latin typeface="Tahoma" panose="020B0604030504040204" pitchFamily="34" charset="0"/>
                <a:sym typeface="Wingdings" panose="05000000000000000000" pitchFamily="2" charset="2"/>
              </a:rPr>
              <a:t>“</a:t>
            </a:r>
            <a:r>
              <a:rPr lang="zh-CN" altLang="en-US">
                <a:sym typeface="Wingdings" panose="05000000000000000000" pitchFamily="2" charset="2"/>
              </a:rPr>
              <a:t>注释语法分析树</a:t>
            </a:r>
            <a:r>
              <a:rPr lang="zh-CN" altLang="en-US">
                <a:latin typeface="Tahoma" panose="020B0604030504040204" pitchFamily="34" charset="0"/>
                <a:sym typeface="Wingdings" panose="05000000000000000000" pitchFamily="2" charset="2"/>
              </a:rPr>
              <a:t>”</a:t>
            </a:r>
            <a:r>
              <a:rPr lang="zh-CN" altLang="en-US">
                <a:sym typeface="Wingdings" panose="05000000000000000000" pitchFamily="2" charset="2"/>
              </a:rPr>
              <a:t>（</a:t>
            </a:r>
            <a:r>
              <a:rPr lang="en-US" altLang="zh-CN">
                <a:solidFill>
                  <a:srgbClr val="FF3300"/>
                </a:solidFill>
                <a:sym typeface="Wingdings" panose="05000000000000000000" pitchFamily="2" charset="2"/>
              </a:rPr>
              <a:t>annotated parse tree</a:t>
            </a:r>
            <a:r>
              <a:rPr lang="zh-CN" altLang="en-US">
                <a:sym typeface="Wingdings" panose="05000000000000000000" pitchFamily="2" charset="2"/>
              </a:rPr>
              <a:t>）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6AE5096-B275-44D0-A308-A7C2BF5F7BF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44840" y="2408400"/>
              <a:ext cx="3722400" cy="21585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6AE5096-B275-44D0-A308-A7C2BF5F7BF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35480" y="2399040"/>
                <a:ext cx="3741120" cy="21772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8A219F2-A51C-44CA-9E4A-4D57430B58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589"/>
    </mc:Choice>
    <mc:Fallback>
      <p:transition spd="slow" advTm="103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545B3DBA-BEA1-4AA4-ABB7-6FDC5315E0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2.3.3  </a:t>
            </a:r>
            <a:r>
              <a:rPr lang="zh-CN" altLang="en-US"/>
              <a:t>综合属性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586559B7-BBD8-4E29-BA00-5F2B298C90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05400"/>
          </a:xfrm>
        </p:spPr>
        <p:txBody>
          <a:bodyPr/>
          <a:lstStyle/>
          <a:p>
            <a:pPr eaLnBrk="1" hangingPunct="1"/>
            <a:r>
              <a:rPr lang="en-US" altLang="zh-CN">
                <a:solidFill>
                  <a:srgbClr val="FF3300"/>
                </a:solidFill>
              </a:rPr>
              <a:t>synthesized attributes</a:t>
            </a:r>
            <a:r>
              <a:rPr lang="zh-CN" altLang="en-US"/>
              <a:t>：</a:t>
            </a:r>
            <a:br>
              <a:rPr lang="zh-CN" altLang="en-US"/>
            </a:br>
            <a:r>
              <a:rPr lang="zh-CN" altLang="en-US"/>
              <a:t>节点属性值由其</a:t>
            </a:r>
            <a:r>
              <a:rPr lang="zh-CN" altLang="en-US">
                <a:solidFill>
                  <a:schemeClr val="folHlink"/>
                </a:solidFill>
                <a:ea typeface="黑体" panose="02010609060101010101" pitchFamily="49" charset="-122"/>
              </a:rPr>
              <a:t>孩子节点</a:t>
            </a:r>
            <a:r>
              <a:rPr lang="zh-CN" altLang="en-US"/>
              <a:t>属性值所决定</a:t>
            </a:r>
          </a:p>
          <a:p>
            <a:pPr eaLnBrk="1" hangingPunct="1"/>
            <a:r>
              <a:rPr lang="zh-CN" altLang="en-US"/>
              <a:t>自底向上（</a:t>
            </a:r>
            <a:r>
              <a:rPr lang="en-US" altLang="zh-CN">
                <a:solidFill>
                  <a:srgbClr val="FF3300"/>
                </a:solidFill>
              </a:rPr>
              <a:t>bottom-up</a:t>
            </a:r>
            <a:r>
              <a:rPr lang="zh-CN" altLang="en-US"/>
              <a:t>）计算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43E6D2F3-3328-4BC2-AC1A-C7099C69B41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41600" y="1120680"/>
              <a:ext cx="6557040" cy="47059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43E6D2F3-3328-4BC2-AC1A-C7099C69B41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32240" y="1111320"/>
                <a:ext cx="6575760" cy="47246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0F4DB61-19EB-4706-8BD9-0EBCAC1DE8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203"/>
    </mc:Choice>
    <mc:Fallback>
      <p:transition spd="slow" advTm="712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45131A68-D5E9-4621-9BDE-D4D7778892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2.6</a:t>
            </a:r>
          </a:p>
        </p:txBody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782C5968-71CD-428A-BE0F-E7409AF0A4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054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br>
              <a:rPr lang="en-US" altLang="zh-CN"/>
            </a:br>
            <a:br>
              <a:rPr lang="en-US" altLang="zh-CN"/>
            </a:br>
            <a:br>
              <a:rPr lang="en-US" altLang="zh-CN"/>
            </a:br>
            <a:r>
              <a:rPr lang="en-US" altLang="zh-CN" i="1"/>
              <a:t>expr</a:t>
            </a:r>
            <a:r>
              <a:rPr lang="zh-CN" altLang="en-US"/>
              <a:t>、</a:t>
            </a:r>
            <a:r>
              <a:rPr lang="en-US" altLang="zh-CN" i="1"/>
              <a:t>term</a:t>
            </a:r>
            <a:r>
              <a:rPr lang="zh-CN" altLang="en-US"/>
              <a:t>都设置属性</a:t>
            </a:r>
            <a:r>
              <a:rPr lang="en-US" altLang="zh-CN"/>
              <a:t>t——</a:t>
            </a:r>
            <a:r>
              <a:rPr lang="zh-CN" altLang="en-US"/>
              <a:t>字符串型，表示表达式的后缀表示形式</a:t>
            </a:r>
          </a:p>
        </p:txBody>
      </p:sp>
      <p:grpSp>
        <p:nvGrpSpPr>
          <p:cNvPr id="25604" name="Group 4">
            <a:extLst>
              <a:ext uri="{FF2B5EF4-FFF2-40B4-BE49-F238E27FC236}">
                <a16:creationId xmlns:a16="http://schemas.microsoft.com/office/drawing/2014/main" id="{7027C836-E923-4564-BC38-0D13B652B965}"/>
              </a:ext>
            </a:extLst>
          </p:cNvPr>
          <p:cNvGrpSpPr>
            <a:grpSpLocks/>
          </p:cNvGrpSpPr>
          <p:nvPr/>
        </p:nvGrpSpPr>
        <p:grpSpPr bwMode="auto">
          <a:xfrm>
            <a:off x="1752600" y="1524000"/>
            <a:ext cx="6019800" cy="1066800"/>
            <a:chOff x="1152" y="2592"/>
            <a:chExt cx="3792" cy="672"/>
          </a:xfrm>
        </p:grpSpPr>
        <p:sp>
          <p:nvSpPr>
            <p:cNvPr id="25605" name="Rectangle 5">
              <a:extLst>
                <a:ext uri="{FF2B5EF4-FFF2-40B4-BE49-F238E27FC236}">
                  <a16:creationId xmlns:a16="http://schemas.microsoft.com/office/drawing/2014/main" id="{65A68D9E-CAB6-4D8A-8140-E92D661EDB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" y="2614"/>
              <a:ext cx="3708" cy="6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8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i="1"/>
                <a:t>expr </a:t>
              </a:r>
              <a:r>
                <a:rPr kumimoji="0" lang="en-US" altLang="zh-CN" sz="2800">
                  <a:sym typeface="Symbol" panose="05050102010706020507" pitchFamily="18" charset="2"/>
                </a:rPr>
                <a:t></a:t>
              </a:r>
              <a:r>
                <a:rPr kumimoji="0" lang="en-US" altLang="zh-CN" sz="2800" i="1"/>
                <a:t> </a:t>
              </a:r>
              <a:r>
                <a:rPr kumimoji="0" lang="en-US" altLang="zh-CN" sz="2800" i="1">
                  <a:sym typeface="Math1" pitchFamily="2" charset="2"/>
                </a:rPr>
                <a:t>expr – term | expr + term | term</a:t>
              </a:r>
            </a:p>
            <a:p>
              <a:pPr>
                <a:lnSpc>
                  <a:spcPct val="8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800" i="1">
                  <a:sym typeface="Math1" pitchFamily="2" charset="2"/>
                </a:rPr>
                <a:t>term</a:t>
              </a:r>
              <a:r>
                <a:rPr kumimoji="0" lang="en-US" altLang="zh-CN" sz="2800">
                  <a:sym typeface="Math1" pitchFamily="2" charset="2"/>
                </a:rPr>
                <a:t> </a:t>
              </a:r>
              <a:r>
                <a:rPr kumimoji="0" lang="en-US" altLang="zh-CN" sz="2800">
                  <a:sym typeface="Symbol" panose="05050102010706020507" pitchFamily="18" charset="2"/>
                </a:rPr>
                <a:t></a:t>
              </a:r>
              <a:r>
                <a:rPr kumimoji="0" lang="en-US" altLang="zh-CN" sz="2800">
                  <a:sym typeface="Math1" pitchFamily="2" charset="2"/>
                </a:rPr>
                <a:t>  0 | 1 | 2 | 3 | … | 9</a:t>
              </a:r>
            </a:p>
          </p:txBody>
        </p:sp>
        <p:sp>
          <p:nvSpPr>
            <p:cNvPr id="25606" name="Rectangle 6">
              <a:extLst>
                <a:ext uri="{FF2B5EF4-FFF2-40B4-BE49-F238E27FC236}">
                  <a16:creationId xmlns:a16="http://schemas.microsoft.com/office/drawing/2014/main" id="{369C429A-AD2B-4277-9FD0-03A8D9B966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" y="2592"/>
              <a:ext cx="3792" cy="67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sz="2800">
                <a:ea typeface="隶书" panose="02010509060101010101" pitchFamily="49" charset="-122"/>
              </a:endParaRPr>
            </a:p>
          </p:txBody>
        </p:sp>
      </p:grp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705F38C-C619-4517-96FB-046FCD1B3C7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524640" y="3418920"/>
              <a:ext cx="1646280" cy="676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705F38C-C619-4517-96FB-046FCD1B3C7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15280" y="3409560"/>
                <a:ext cx="1665000" cy="864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FF43481-64FB-4CF2-9B49-08D8B691C2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017"/>
    </mc:Choice>
    <mc:Fallback>
      <p:transition spd="slow" advTm="470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B0AF9E0C-7758-4F3C-A077-9B91D4DEA81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翻译方法</a:t>
            </a:r>
            <a:r>
              <a:rPr lang="zh-CN" altLang="en-US">
                <a:sym typeface="Wingdings" panose="05000000000000000000" pitchFamily="2" charset="2"/>
              </a:rPr>
              <a:t>语义规则</a:t>
            </a:r>
            <a:endParaRPr lang="zh-CN" altLang="en-US"/>
          </a:p>
        </p:txBody>
      </p:sp>
      <p:sp>
        <p:nvSpPr>
          <p:cNvPr id="26627" name="Text Box 5">
            <a:extLst>
              <a:ext uri="{FF2B5EF4-FFF2-40B4-BE49-F238E27FC236}">
                <a16:creationId xmlns:a16="http://schemas.microsoft.com/office/drawing/2014/main" id="{B39DBFCD-7F36-4754-995C-079364756D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1887538"/>
            <a:ext cx="15240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n-US" altLang="zh-CN">
                <a:solidFill>
                  <a:srgbClr val="3333CC"/>
                </a:solidFill>
                <a:latin typeface="Tahoma" panose="020B0604030504040204" pitchFamily="34" charset="0"/>
              </a:rPr>
              <a:t>9 + 5</a:t>
            </a:r>
          </a:p>
        </p:txBody>
      </p:sp>
      <p:sp>
        <p:nvSpPr>
          <p:cNvPr id="39940" name="Text Box 8">
            <a:extLst>
              <a:ext uri="{FF2B5EF4-FFF2-40B4-BE49-F238E27FC236}">
                <a16:creationId xmlns:a16="http://schemas.microsoft.com/office/drawing/2014/main" id="{A8F48685-7D3F-4F04-9CFA-A8A0E5B6F1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3106738"/>
            <a:ext cx="22860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n-US" altLang="zh-CN">
                <a:solidFill>
                  <a:srgbClr val="3333CC"/>
                </a:solidFill>
                <a:latin typeface="Tahoma" panose="020B0604030504040204" pitchFamily="34" charset="0"/>
              </a:rPr>
              <a:t>E : E</a:t>
            </a:r>
            <a:r>
              <a:rPr lang="en-US" altLang="zh-CN" baseline="-25000">
                <a:solidFill>
                  <a:srgbClr val="3333CC"/>
                </a:solidFill>
                <a:latin typeface="Tahoma" panose="020B0604030504040204" pitchFamily="34" charset="0"/>
              </a:rPr>
              <a:t>1</a:t>
            </a:r>
            <a:r>
              <a:rPr lang="en-US" altLang="zh-CN">
                <a:solidFill>
                  <a:srgbClr val="3333CC"/>
                </a:solidFill>
                <a:latin typeface="Tahoma" panose="020B0604030504040204" pitchFamily="34" charset="0"/>
              </a:rPr>
              <a:t> + E</a:t>
            </a:r>
            <a:r>
              <a:rPr lang="en-US" altLang="zh-CN" baseline="-25000">
                <a:solidFill>
                  <a:srgbClr val="3333CC"/>
                </a:solidFill>
                <a:latin typeface="Tahoma" panose="020B0604030504040204" pitchFamily="34" charset="0"/>
              </a:rPr>
              <a:t>2</a:t>
            </a:r>
            <a:endParaRPr lang="en-US" altLang="zh-CN">
              <a:solidFill>
                <a:srgbClr val="3333CC"/>
              </a:solidFill>
              <a:latin typeface="Tahoma" panose="020B0604030504040204" pitchFamily="34" charset="0"/>
            </a:endParaRPr>
          </a:p>
        </p:txBody>
      </p:sp>
      <p:sp>
        <p:nvSpPr>
          <p:cNvPr id="39941" name="Line 9">
            <a:extLst>
              <a:ext uri="{FF2B5EF4-FFF2-40B4-BE49-F238E27FC236}">
                <a16:creationId xmlns:a16="http://schemas.microsoft.com/office/drawing/2014/main" id="{7B1010A8-6DA1-4A01-A651-6532C7BE1038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2573338"/>
            <a:ext cx="1066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42" name="Line 10">
            <a:extLst>
              <a:ext uri="{FF2B5EF4-FFF2-40B4-BE49-F238E27FC236}">
                <a16:creationId xmlns:a16="http://schemas.microsoft.com/office/drawing/2014/main" id="{415E5C42-2E7D-44A4-9DEE-5C0966327FB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524000" y="2573338"/>
            <a:ext cx="838200" cy="64135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43" name="Line 11">
            <a:extLst>
              <a:ext uri="{FF2B5EF4-FFF2-40B4-BE49-F238E27FC236}">
                <a16:creationId xmlns:a16="http://schemas.microsoft.com/office/drawing/2014/main" id="{A5E2F928-AD49-4A8B-A543-59728A67423E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2344738"/>
            <a:ext cx="381000" cy="0"/>
          </a:xfrm>
          <a:prstGeom prst="line">
            <a:avLst/>
          </a:prstGeom>
          <a:noFill/>
          <a:ln w="38100">
            <a:solidFill>
              <a:srgbClr val="99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44" name="Line 12">
            <a:extLst>
              <a:ext uri="{FF2B5EF4-FFF2-40B4-BE49-F238E27FC236}">
                <a16:creationId xmlns:a16="http://schemas.microsoft.com/office/drawing/2014/main" id="{F9AFDC15-D3D4-43D9-8293-AA29045814AF}"/>
              </a:ext>
            </a:extLst>
          </p:cNvPr>
          <p:cNvSpPr>
            <a:spLocks noChangeShapeType="1"/>
          </p:cNvSpPr>
          <p:nvPr/>
        </p:nvSpPr>
        <p:spPr bwMode="auto">
          <a:xfrm>
            <a:off x="2438400" y="2344738"/>
            <a:ext cx="381000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45" name="Line 13">
            <a:extLst>
              <a:ext uri="{FF2B5EF4-FFF2-40B4-BE49-F238E27FC236}">
                <a16:creationId xmlns:a16="http://schemas.microsoft.com/office/drawing/2014/main" id="{90E5E4E5-96E8-48B6-AA1E-9CC6784B7E9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905000" y="2344738"/>
            <a:ext cx="228600" cy="869950"/>
          </a:xfrm>
          <a:prstGeom prst="line">
            <a:avLst/>
          </a:prstGeom>
          <a:noFill/>
          <a:ln w="25400">
            <a:solidFill>
              <a:srgbClr val="99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46" name="Line 14">
            <a:extLst>
              <a:ext uri="{FF2B5EF4-FFF2-40B4-BE49-F238E27FC236}">
                <a16:creationId xmlns:a16="http://schemas.microsoft.com/office/drawing/2014/main" id="{FD28F85E-D416-4599-8341-CCB3DC5D8B7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667000" y="2344738"/>
            <a:ext cx="381000" cy="869950"/>
          </a:xfrm>
          <a:prstGeom prst="line">
            <a:avLst/>
          </a:prstGeom>
          <a:noFill/>
          <a:ln w="25400">
            <a:solidFill>
              <a:srgbClr val="008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35" name="Text Box 15">
            <a:extLst>
              <a:ext uri="{FF2B5EF4-FFF2-40B4-BE49-F238E27FC236}">
                <a16:creationId xmlns:a16="http://schemas.microsoft.com/office/drawing/2014/main" id="{00809FAE-24CE-4B74-83B5-0E8A14C81A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38800" y="1887538"/>
            <a:ext cx="15240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n-US" altLang="zh-CN">
                <a:solidFill>
                  <a:srgbClr val="3333CC"/>
                </a:solidFill>
                <a:latin typeface="Tahoma" panose="020B0604030504040204" pitchFamily="34" charset="0"/>
              </a:rPr>
              <a:t>9 5 +</a:t>
            </a:r>
          </a:p>
        </p:txBody>
      </p:sp>
      <p:sp>
        <p:nvSpPr>
          <p:cNvPr id="39948" name="Text Box 16">
            <a:extLst>
              <a:ext uri="{FF2B5EF4-FFF2-40B4-BE49-F238E27FC236}">
                <a16:creationId xmlns:a16="http://schemas.microsoft.com/office/drawing/2014/main" id="{98513B5E-C484-4970-9916-C13F8D5F90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0" y="3228975"/>
            <a:ext cx="4191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olidFill>
                  <a:srgbClr val="3333CC"/>
                </a:solidFill>
                <a:latin typeface="Tahoma" panose="020B0604030504040204" pitchFamily="34" charset="0"/>
              </a:rPr>
              <a:t>Post(E) = Post(E</a:t>
            </a:r>
            <a:r>
              <a:rPr lang="en-US" altLang="zh-CN" sz="2400" baseline="-25000">
                <a:solidFill>
                  <a:srgbClr val="3333CC"/>
                </a:solidFill>
                <a:latin typeface="Tahoma" panose="020B0604030504040204" pitchFamily="34" charset="0"/>
              </a:rPr>
              <a:t>1</a:t>
            </a:r>
            <a:r>
              <a:rPr lang="en-US" altLang="zh-CN" sz="2400">
                <a:solidFill>
                  <a:srgbClr val="3333CC"/>
                </a:solidFill>
                <a:latin typeface="Tahoma" panose="020B0604030504040204" pitchFamily="34" charset="0"/>
              </a:rPr>
              <a:t>) Post(E</a:t>
            </a:r>
            <a:r>
              <a:rPr lang="en-US" altLang="zh-CN" sz="2400" baseline="-25000">
                <a:solidFill>
                  <a:srgbClr val="3333CC"/>
                </a:solidFill>
                <a:latin typeface="Tahoma" panose="020B0604030504040204" pitchFamily="34" charset="0"/>
              </a:rPr>
              <a:t>2</a:t>
            </a:r>
            <a:r>
              <a:rPr lang="en-US" altLang="zh-CN" sz="2400">
                <a:solidFill>
                  <a:srgbClr val="3333CC"/>
                </a:solidFill>
                <a:latin typeface="Tahoma" panose="020B0604030504040204" pitchFamily="34" charset="0"/>
              </a:rPr>
              <a:t>) +</a:t>
            </a:r>
          </a:p>
        </p:txBody>
      </p:sp>
      <p:sp>
        <p:nvSpPr>
          <p:cNvPr id="39949" name="Line 17">
            <a:extLst>
              <a:ext uri="{FF2B5EF4-FFF2-40B4-BE49-F238E27FC236}">
                <a16:creationId xmlns:a16="http://schemas.microsoft.com/office/drawing/2014/main" id="{86CF2B72-271A-4657-ACAC-EE627114CF60}"/>
              </a:ext>
            </a:extLst>
          </p:cNvPr>
          <p:cNvSpPr>
            <a:spLocks noChangeShapeType="1"/>
          </p:cNvSpPr>
          <p:nvPr/>
        </p:nvSpPr>
        <p:spPr bwMode="auto">
          <a:xfrm>
            <a:off x="5638800" y="2573338"/>
            <a:ext cx="10668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50" name="Line 18">
            <a:extLst>
              <a:ext uri="{FF2B5EF4-FFF2-40B4-BE49-F238E27FC236}">
                <a16:creationId xmlns:a16="http://schemas.microsoft.com/office/drawing/2014/main" id="{95C7F178-D34D-4A29-B01D-D557BB55BC2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953000" y="2573338"/>
            <a:ext cx="1295400" cy="71755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51" name="Line 19">
            <a:extLst>
              <a:ext uri="{FF2B5EF4-FFF2-40B4-BE49-F238E27FC236}">
                <a16:creationId xmlns:a16="http://schemas.microsoft.com/office/drawing/2014/main" id="{FA2CD671-B8BA-4309-B3DB-11137BAF2405}"/>
              </a:ext>
            </a:extLst>
          </p:cNvPr>
          <p:cNvSpPr>
            <a:spLocks noChangeShapeType="1"/>
          </p:cNvSpPr>
          <p:nvPr/>
        </p:nvSpPr>
        <p:spPr bwMode="auto">
          <a:xfrm>
            <a:off x="5638800" y="2347913"/>
            <a:ext cx="381000" cy="0"/>
          </a:xfrm>
          <a:prstGeom prst="line">
            <a:avLst/>
          </a:prstGeom>
          <a:noFill/>
          <a:ln w="38100">
            <a:solidFill>
              <a:srgbClr val="99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52" name="Line 20">
            <a:extLst>
              <a:ext uri="{FF2B5EF4-FFF2-40B4-BE49-F238E27FC236}">
                <a16:creationId xmlns:a16="http://schemas.microsoft.com/office/drawing/2014/main" id="{E850CB66-FCD0-48EA-A2AA-BD63742D4317}"/>
              </a:ext>
            </a:extLst>
          </p:cNvPr>
          <p:cNvSpPr>
            <a:spLocks noChangeShapeType="1"/>
          </p:cNvSpPr>
          <p:nvPr/>
        </p:nvSpPr>
        <p:spPr bwMode="auto">
          <a:xfrm>
            <a:off x="6019800" y="2347913"/>
            <a:ext cx="381000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53" name="Line 21">
            <a:extLst>
              <a:ext uri="{FF2B5EF4-FFF2-40B4-BE49-F238E27FC236}">
                <a16:creationId xmlns:a16="http://schemas.microsoft.com/office/drawing/2014/main" id="{EACF084C-D52D-461B-B162-A97EFC5C68E8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791200" y="2344738"/>
            <a:ext cx="685800" cy="946150"/>
          </a:xfrm>
          <a:prstGeom prst="line">
            <a:avLst/>
          </a:prstGeom>
          <a:noFill/>
          <a:ln w="25400">
            <a:solidFill>
              <a:srgbClr val="99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54" name="Line 22">
            <a:extLst>
              <a:ext uri="{FF2B5EF4-FFF2-40B4-BE49-F238E27FC236}">
                <a16:creationId xmlns:a16="http://schemas.microsoft.com/office/drawing/2014/main" id="{8AD5BEDB-0FE9-492B-B26D-913B2A405261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172200" y="2314575"/>
            <a:ext cx="1447800" cy="976313"/>
          </a:xfrm>
          <a:prstGeom prst="line">
            <a:avLst/>
          </a:prstGeom>
          <a:noFill/>
          <a:ln w="25400">
            <a:solidFill>
              <a:srgbClr val="008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55" name="Text Box 23">
            <a:extLst>
              <a:ext uri="{FF2B5EF4-FFF2-40B4-BE49-F238E27FC236}">
                <a16:creationId xmlns:a16="http://schemas.microsoft.com/office/drawing/2014/main" id="{945906E6-7B7C-4431-AEAE-6013D8503A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205288"/>
            <a:ext cx="39624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n-US" altLang="zh-CN" sz="2800">
                <a:solidFill>
                  <a:srgbClr val="3333CC"/>
                </a:solidFill>
                <a:latin typeface="Tahoma" panose="020B0604030504040204" pitchFamily="34" charset="0"/>
              </a:rPr>
              <a:t>expr </a:t>
            </a:r>
            <a:r>
              <a:rPr kumimoji="0" lang="en-US" altLang="zh-CN" sz="2800">
                <a:solidFill>
                  <a:srgbClr val="3333CC"/>
                </a:solidFill>
                <a:sym typeface="Symbol" panose="05050102010706020507" pitchFamily="18" charset="2"/>
              </a:rPr>
              <a:t> </a:t>
            </a:r>
            <a:r>
              <a:rPr kumimoji="0" lang="en-US" altLang="zh-CN" sz="2800">
                <a:solidFill>
                  <a:srgbClr val="3333CC"/>
                </a:solidFill>
                <a:latin typeface="Tahoma" panose="020B0604030504040204" pitchFamily="34" charset="0"/>
                <a:sym typeface="Symbol" panose="05050102010706020507" pitchFamily="18" charset="2"/>
              </a:rPr>
              <a:t>expr + term</a:t>
            </a:r>
            <a:endParaRPr kumimoji="0" lang="en-US" altLang="zh-CN" sz="2800">
              <a:solidFill>
                <a:srgbClr val="3333CC"/>
              </a:solidFill>
              <a:sym typeface="Symbol" panose="05050102010706020507" pitchFamily="18" charset="2"/>
            </a:endParaRPr>
          </a:p>
        </p:txBody>
      </p:sp>
      <p:sp>
        <p:nvSpPr>
          <p:cNvPr id="39956" name="Line 25">
            <a:extLst>
              <a:ext uri="{FF2B5EF4-FFF2-40B4-BE49-F238E27FC236}">
                <a16:creationId xmlns:a16="http://schemas.microsoft.com/office/drawing/2014/main" id="{22C52D69-C496-409B-AE95-682243231E3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38200" y="3533775"/>
            <a:ext cx="685800" cy="823913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57" name="Line 26">
            <a:extLst>
              <a:ext uri="{FF2B5EF4-FFF2-40B4-BE49-F238E27FC236}">
                <a16:creationId xmlns:a16="http://schemas.microsoft.com/office/drawing/2014/main" id="{A9C2BEF7-4A0B-408E-9828-F6B8261EF0C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209800" y="3533775"/>
            <a:ext cx="0" cy="823913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58" name="Line 27">
            <a:extLst>
              <a:ext uri="{FF2B5EF4-FFF2-40B4-BE49-F238E27FC236}">
                <a16:creationId xmlns:a16="http://schemas.microsoft.com/office/drawing/2014/main" id="{0DF0B563-F2AF-42B2-84C9-F9CA7DED2C0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124200" y="3609975"/>
            <a:ext cx="228600" cy="747713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59" name="Text Box 28">
            <a:extLst>
              <a:ext uri="{FF2B5EF4-FFF2-40B4-BE49-F238E27FC236}">
                <a16:creationId xmlns:a16="http://schemas.microsoft.com/office/drawing/2014/main" id="{A688259C-5421-40A0-B1B2-BE0E41D5E5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4800" y="4205288"/>
            <a:ext cx="4849813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n-US" altLang="zh-CN" sz="2800">
                <a:solidFill>
                  <a:srgbClr val="3333CC"/>
                </a:solidFill>
                <a:latin typeface="Tahoma" panose="020B0604030504040204" pitchFamily="34" charset="0"/>
              </a:rPr>
              <a:t>expr.t=</a:t>
            </a:r>
            <a:r>
              <a:rPr kumimoji="0" lang="en-US" altLang="zh-CN" sz="2800">
                <a:solidFill>
                  <a:srgbClr val="3333CC"/>
                </a:solidFill>
                <a:sym typeface="Symbol" panose="05050102010706020507" pitchFamily="18" charset="2"/>
              </a:rPr>
              <a:t> </a:t>
            </a:r>
            <a:r>
              <a:rPr kumimoji="0" lang="en-US" altLang="zh-CN" sz="2800">
                <a:solidFill>
                  <a:srgbClr val="3333CC"/>
                </a:solidFill>
                <a:latin typeface="Tahoma" panose="020B0604030504040204" pitchFamily="34" charset="0"/>
                <a:sym typeface="Symbol" panose="05050102010706020507" pitchFamily="18" charset="2"/>
              </a:rPr>
              <a:t>expr.t || term.t || ‘+’</a:t>
            </a:r>
            <a:endParaRPr kumimoji="0" lang="en-US" altLang="zh-CN" sz="2800">
              <a:solidFill>
                <a:srgbClr val="3333CC"/>
              </a:solidFill>
              <a:sym typeface="Symbol" panose="05050102010706020507" pitchFamily="18" charset="2"/>
            </a:endParaRPr>
          </a:p>
        </p:txBody>
      </p:sp>
      <p:sp>
        <p:nvSpPr>
          <p:cNvPr id="39960" name="Line 29">
            <a:extLst>
              <a:ext uri="{FF2B5EF4-FFF2-40B4-BE49-F238E27FC236}">
                <a16:creationId xmlns:a16="http://schemas.microsoft.com/office/drawing/2014/main" id="{2DD1672D-995C-4128-8B22-A6D5F3850B1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72000" y="3609975"/>
            <a:ext cx="228600" cy="747713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61" name="Line 30">
            <a:extLst>
              <a:ext uri="{FF2B5EF4-FFF2-40B4-BE49-F238E27FC236}">
                <a16:creationId xmlns:a16="http://schemas.microsoft.com/office/drawing/2014/main" id="{7CA769CA-1F11-426B-B89C-ECF94D9DC6F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943600" y="3562350"/>
            <a:ext cx="228600" cy="871538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62" name="Line 31">
            <a:extLst>
              <a:ext uri="{FF2B5EF4-FFF2-40B4-BE49-F238E27FC236}">
                <a16:creationId xmlns:a16="http://schemas.microsoft.com/office/drawing/2014/main" id="{0BCE3DF3-703A-4C3C-BA8D-B0F8918C34D8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7391400" y="3533775"/>
            <a:ext cx="0" cy="823913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51" name="Text Box 32">
            <a:extLst>
              <a:ext uri="{FF2B5EF4-FFF2-40B4-BE49-F238E27FC236}">
                <a16:creationId xmlns:a16="http://schemas.microsoft.com/office/drawing/2014/main" id="{F4E1856D-7964-46A1-A137-4D0C1812AF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1201738"/>
            <a:ext cx="15240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>
                <a:solidFill>
                  <a:srgbClr val="3333CC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中缀</a:t>
            </a:r>
          </a:p>
        </p:txBody>
      </p:sp>
      <p:sp>
        <p:nvSpPr>
          <p:cNvPr id="26652" name="Text Box 33">
            <a:extLst>
              <a:ext uri="{FF2B5EF4-FFF2-40B4-BE49-F238E27FC236}">
                <a16:creationId xmlns:a16="http://schemas.microsoft.com/office/drawing/2014/main" id="{0E50ACCB-1938-478E-A95C-C98DCEE275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38800" y="1201738"/>
            <a:ext cx="15240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zh-CN" altLang="en-US">
                <a:solidFill>
                  <a:srgbClr val="3333CC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后缀</a:t>
            </a:r>
          </a:p>
        </p:txBody>
      </p:sp>
      <p:sp>
        <p:nvSpPr>
          <p:cNvPr id="26653" name="Line 9">
            <a:extLst>
              <a:ext uri="{FF2B5EF4-FFF2-40B4-BE49-F238E27FC236}">
                <a16:creationId xmlns:a16="http://schemas.microsoft.com/office/drawing/2014/main" id="{BD20E2ED-A6BE-459F-9816-D2417FA4C20F}"/>
              </a:ext>
            </a:extLst>
          </p:cNvPr>
          <p:cNvSpPr>
            <a:spLocks noChangeShapeType="1"/>
          </p:cNvSpPr>
          <p:nvPr/>
        </p:nvSpPr>
        <p:spPr bwMode="auto">
          <a:xfrm>
            <a:off x="3276600" y="2205038"/>
            <a:ext cx="19431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1" name="Text Box 32">
            <a:extLst>
              <a:ext uri="{FF2B5EF4-FFF2-40B4-BE49-F238E27FC236}">
                <a16:creationId xmlns:a16="http://schemas.microsoft.com/office/drawing/2014/main" id="{A64185B2-C630-4935-A7ED-2E608BDE83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48025" y="1743075"/>
            <a:ext cx="20859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None/>
              <a:defRPr/>
            </a:pPr>
            <a:r>
              <a:rPr lang="zh-CN" altLang="en-US" sz="1800" dirty="0">
                <a:solidFill>
                  <a:schemeClr val="accent4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人做某个实例翻译</a:t>
            </a:r>
          </a:p>
        </p:txBody>
      </p:sp>
      <p:sp>
        <p:nvSpPr>
          <p:cNvPr id="32" name="Text Box 32">
            <a:extLst>
              <a:ext uri="{FF2B5EF4-FFF2-40B4-BE49-F238E27FC236}">
                <a16:creationId xmlns:a16="http://schemas.microsoft.com/office/drawing/2014/main" id="{B24BD203-90AB-47C9-BF61-B3019F00EA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1513" y="2632075"/>
            <a:ext cx="12477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None/>
              <a:defRPr/>
            </a:pPr>
            <a:r>
              <a:rPr lang="zh-CN" altLang="en-US" sz="1800" dirty="0">
                <a:solidFill>
                  <a:schemeClr val="accent4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语法抽象</a:t>
            </a:r>
          </a:p>
        </p:txBody>
      </p:sp>
      <p:sp>
        <p:nvSpPr>
          <p:cNvPr id="33" name="Text Box 32">
            <a:extLst>
              <a:ext uri="{FF2B5EF4-FFF2-40B4-BE49-F238E27FC236}">
                <a16:creationId xmlns:a16="http://schemas.microsoft.com/office/drawing/2014/main" id="{D7D0764C-FD4F-42AC-968B-7D740DFD74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77050" y="2565400"/>
            <a:ext cx="22669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None/>
              <a:defRPr/>
            </a:pPr>
            <a:r>
              <a:rPr lang="zh-CN" altLang="en-US" sz="1800" dirty="0">
                <a:solidFill>
                  <a:schemeClr val="accent4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语法对应的翻译方法</a:t>
            </a:r>
          </a:p>
        </p:txBody>
      </p:sp>
      <p:sp>
        <p:nvSpPr>
          <p:cNvPr id="34" name="Text Box 32">
            <a:extLst>
              <a:ext uri="{FF2B5EF4-FFF2-40B4-BE49-F238E27FC236}">
                <a16:creationId xmlns:a16="http://schemas.microsoft.com/office/drawing/2014/main" id="{88D058DF-612E-4F77-B35B-84F238EC14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475" y="3575050"/>
            <a:ext cx="124777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None/>
              <a:defRPr/>
            </a:pPr>
            <a:r>
              <a:rPr lang="zh-CN" altLang="en-US" sz="1800" dirty="0">
                <a:solidFill>
                  <a:schemeClr val="accent4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符号化为产生式</a:t>
            </a:r>
          </a:p>
        </p:txBody>
      </p:sp>
      <p:sp>
        <p:nvSpPr>
          <p:cNvPr id="35" name="Text Box 32">
            <a:extLst>
              <a:ext uri="{FF2B5EF4-FFF2-40B4-BE49-F238E27FC236}">
                <a16:creationId xmlns:a16="http://schemas.microsoft.com/office/drawing/2014/main" id="{7D165B9F-86E1-487E-B0BD-645A363FC3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76825" y="3773488"/>
            <a:ext cx="22669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None/>
              <a:defRPr/>
            </a:pPr>
            <a:r>
              <a:rPr lang="zh-CN" altLang="en-US" sz="1800" dirty="0">
                <a:solidFill>
                  <a:schemeClr val="accent4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符号化为语义规则</a:t>
            </a:r>
          </a:p>
        </p:txBody>
      </p:sp>
      <p:sp>
        <p:nvSpPr>
          <p:cNvPr id="36" name="Text Box 32">
            <a:extLst>
              <a:ext uri="{FF2B5EF4-FFF2-40B4-BE49-F238E27FC236}">
                <a16:creationId xmlns:a16="http://schemas.microsoft.com/office/drawing/2014/main" id="{EEDE25F3-EB2E-4497-AFA0-2EBD17B9C7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92475" y="4943475"/>
            <a:ext cx="178435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None/>
              <a:defRPr/>
            </a:pPr>
            <a:r>
              <a:rPr lang="zh-CN" altLang="en-US" sz="1800" dirty="0">
                <a:solidFill>
                  <a:schemeClr val="accent4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属性，表示翻译</a:t>
            </a:r>
            <a:br>
              <a:rPr lang="en-US" altLang="zh-CN" sz="1800" dirty="0">
                <a:solidFill>
                  <a:schemeClr val="accent4"/>
                </a:solidFill>
                <a:latin typeface="Tahoma" panose="020B0604030504040204" pitchFamily="34" charset="0"/>
                <a:ea typeface="黑体" panose="02010609060101010101" pitchFamily="49" charset="-122"/>
              </a:rPr>
            </a:br>
            <a:r>
              <a:rPr lang="zh-CN" altLang="en-US" sz="1800" dirty="0">
                <a:solidFill>
                  <a:schemeClr val="accent4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结果即后缀串</a:t>
            </a:r>
            <a:endParaRPr lang="en-US" altLang="zh-CN" sz="1800" dirty="0">
              <a:solidFill>
                <a:schemeClr val="accent4"/>
              </a:solidFill>
              <a:latin typeface="Tahoma" panose="020B0604030504040204" pitchFamily="34" charset="0"/>
              <a:ea typeface="黑体" panose="02010609060101010101" pitchFamily="49" charset="-122"/>
            </a:endParaRPr>
          </a:p>
        </p:txBody>
      </p:sp>
      <p:sp>
        <p:nvSpPr>
          <p:cNvPr id="37" name="Line 18">
            <a:extLst>
              <a:ext uri="{FF2B5EF4-FFF2-40B4-BE49-F238E27FC236}">
                <a16:creationId xmlns:a16="http://schemas.microsoft.com/office/drawing/2014/main" id="{1D6FEE09-1B52-4698-978A-AFFD04EE15D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283075" y="4645025"/>
            <a:ext cx="720725" cy="350838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" name="Text Box 32">
            <a:extLst>
              <a:ext uri="{FF2B5EF4-FFF2-40B4-BE49-F238E27FC236}">
                <a16:creationId xmlns:a16="http://schemas.microsoft.com/office/drawing/2014/main" id="{976652E6-166B-43D9-8F41-FA93BA831D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5413375"/>
            <a:ext cx="192405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None/>
              <a:defRPr/>
            </a:pPr>
            <a:r>
              <a:rPr lang="zh-CN" altLang="en-US" sz="1800" dirty="0">
                <a:solidFill>
                  <a:schemeClr val="accent4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翻译方法表示为</a:t>
            </a:r>
            <a:br>
              <a:rPr lang="en-US" altLang="zh-CN" sz="1800" dirty="0">
                <a:solidFill>
                  <a:schemeClr val="accent4"/>
                </a:solidFill>
                <a:latin typeface="Tahoma" panose="020B0604030504040204" pitchFamily="34" charset="0"/>
                <a:ea typeface="黑体" panose="02010609060101010101" pitchFamily="49" charset="-122"/>
              </a:rPr>
            </a:br>
            <a:r>
              <a:rPr lang="zh-CN" altLang="en-US" sz="1800" dirty="0">
                <a:solidFill>
                  <a:schemeClr val="accent4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属性字符串运算</a:t>
            </a:r>
            <a:endParaRPr lang="en-US" altLang="zh-CN" sz="1800" dirty="0">
              <a:solidFill>
                <a:schemeClr val="accent4"/>
              </a:solidFill>
              <a:latin typeface="Tahoma" panose="020B0604030504040204" pitchFamily="34" charset="0"/>
              <a:ea typeface="黑体" panose="02010609060101010101" pitchFamily="49" charset="-122"/>
            </a:endParaRPr>
          </a:p>
        </p:txBody>
      </p:sp>
      <p:sp>
        <p:nvSpPr>
          <p:cNvPr id="39" name="Line 18">
            <a:extLst>
              <a:ext uri="{FF2B5EF4-FFF2-40B4-BE49-F238E27FC236}">
                <a16:creationId xmlns:a16="http://schemas.microsoft.com/office/drawing/2014/main" id="{E60D399B-8094-4092-849C-BF172C59801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588125" y="4710113"/>
            <a:ext cx="652463" cy="757237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36B51FF-BE58-4BA6-9F7A-9CD3F7774D7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86360" y="655560"/>
              <a:ext cx="8476920" cy="57510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36B51FF-BE58-4BA6-9F7A-9CD3F7774D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77000" y="646200"/>
                <a:ext cx="8495640" cy="57697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BBBF844D-04AB-49A0-A096-13B5315277F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1550"/>
    </mc:Choice>
    <mc:Fallback>
      <p:transition spd="slow" advTm="3615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 nodeType="clickPar">
                      <p:stCondLst>
                        <p:cond delay="indefinite"/>
                      </p:stCondLst>
                      <p:childTnLst>
                        <p:par>
                          <p:cTn id="7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 nodeType="clickPar">
                      <p:stCondLst>
                        <p:cond delay="indefinite"/>
                      </p:stCondLst>
                      <p:childTnLst>
                        <p:par>
                          <p:cTn id="7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39940" grpId="0"/>
      <p:bldP spid="39948" grpId="0"/>
      <p:bldP spid="39955" grpId="0"/>
      <p:bldP spid="39959" grpId="0"/>
      <p:bldP spid="32" grpId="0"/>
      <p:bldP spid="33" grpId="0"/>
      <p:bldP spid="34" grpId="0"/>
      <p:bldP spid="35" grpId="0"/>
      <p:bldP spid="36" grpId="0"/>
      <p:bldP spid="3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86F66CE9-7914-407C-B866-22122D04CE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2.6</a:t>
            </a:r>
            <a:r>
              <a:rPr lang="zh-CN" altLang="en-US"/>
              <a:t>（续）</a:t>
            </a:r>
          </a:p>
        </p:txBody>
      </p:sp>
      <p:sp>
        <p:nvSpPr>
          <p:cNvPr id="27651" name="Text Box 50">
            <a:extLst>
              <a:ext uri="{FF2B5EF4-FFF2-40B4-BE49-F238E27FC236}">
                <a16:creationId xmlns:a16="http://schemas.microsoft.com/office/drawing/2014/main" id="{B8B103A4-17C5-45E8-B1EF-2FCE313E27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1444625"/>
            <a:ext cx="8077200" cy="333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800" b="1"/>
              <a:t>Production                          Semantic Rule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i="1"/>
              <a:t>expr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 i="1">
                <a:sym typeface="Symbol" panose="05050102010706020507" pitchFamily="18" charset="2"/>
              </a:rPr>
              <a:t> expr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1</a:t>
            </a:r>
            <a:r>
              <a:rPr kumimoji="0" lang="en-US" altLang="zh-CN" sz="2400" i="1">
                <a:sym typeface="Symbol" panose="05050102010706020507" pitchFamily="18" charset="2"/>
              </a:rPr>
              <a:t> + term     	expr.t = expr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1</a:t>
            </a:r>
            <a:r>
              <a:rPr kumimoji="0" lang="en-US" altLang="zh-CN" sz="2400" i="1">
                <a:sym typeface="Symbol" panose="05050102010706020507" pitchFamily="18" charset="2"/>
              </a:rPr>
              <a:t>.t || term.t || ‘+’</a:t>
            </a:r>
          </a:p>
          <a:p>
            <a:pPr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i="1">
                <a:sym typeface="Symbol" panose="05050102010706020507" pitchFamily="18" charset="2"/>
              </a:rPr>
              <a:t>expr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 i="1">
                <a:sym typeface="Symbol" panose="05050102010706020507" pitchFamily="18" charset="2"/>
              </a:rPr>
              <a:t> expr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1</a:t>
            </a:r>
            <a:r>
              <a:rPr kumimoji="0" lang="en-US" altLang="zh-CN" sz="2400" i="1">
                <a:sym typeface="Symbol" panose="05050102010706020507" pitchFamily="18" charset="2"/>
              </a:rPr>
              <a:t> – term      	expr.t = expr</a:t>
            </a:r>
            <a:r>
              <a:rPr kumimoji="0" lang="en-US" altLang="zh-CN" sz="2400" baseline="-25000">
                <a:sym typeface="Symbol" panose="05050102010706020507" pitchFamily="18" charset="2"/>
              </a:rPr>
              <a:t>1</a:t>
            </a:r>
            <a:r>
              <a:rPr kumimoji="0" lang="en-US" altLang="zh-CN" sz="2400" i="1">
                <a:sym typeface="Symbol" panose="05050102010706020507" pitchFamily="18" charset="2"/>
              </a:rPr>
              <a:t>.t || term.t || ’-’</a:t>
            </a:r>
          </a:p>
          <a:p>
            <a:pPr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i="1">
                <a:sym typeface="Symbol" panose="05050102010706020507" pitchFamily="18" charset="2"/>
              </a:rPr>
              <a:t>expr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 i="1">
                <a:sym typeface="Symbol" panose="05050102010706020507" pitchFamily="18" charset="2"/>
              </a:rPr>
              <a:t> term                  	expr.t = term.t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i="1">
                <a:sym typeface="Symbol" panose="05050102010706020507" pitchFamily="18" charset="2"/>
              </a:rPr>
              <a:t>term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 i="1">
                <a:sym typeface="Symbol" panose="05050102010706020507" pitchFamily="18" charset="2"/>
              </a:rPr>
              <a:t> </a:t>
            </a:r>
            <a:r>
              <a:rPr kumimoji="0" lang="en-US" altLang="zh-CN" sz="2400">
                <a:sym typeface="Symbol" panose="05050102010706020507" pitchFamily="18" charset="2"/>
              </a:rPr>
              <a:t>0</a:t>
            </a:r>
            <a:r>
              <a:rPr kumimoji="0" lang="en-US" altLang="zh-CN" sz="2400" i="1">
                <a:sym typeface="Symbol" panose="05050102010706020507" pitchFamily="18" charset="2"/>
              </a:rPr>
              <a:t>                     	term.t = ‘</a:t>
            </a:r>
            <a:r>
              <a:rPr kumimoji="0" lang="en-US" altLang="zh-CN" sz="2400">
                <a:sym typeface="Symbol" panose="05050102010706020507" pitchFamily="18" charset="2"/>
              </a:rPr>
              <a:t>0</a:t>
            </a:r>
            <a:r>
              <a:rPr kumimoji="0" lang="en-US" altLang="zh-CN" sz="2400" i="1">
                <a:sym typeface="Symbol" panose="05050102010706020507" pitchFamily="18" charset="2"/>
              </a:rPr>
              <a:t>’</a:t>
            </a:r>
          </a:p>
          <a:p>
            <a:pPr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i="1">
                <a:sym typeface="Symbol" panose="05050102010706020507" pitchFamily="18" charset="2"/>
              </a:rPr>
              <a:t>term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 i="1">
                <a:sym typeface="Symbol" panose="05050102010706020507" pitchFamily="18" charset="2"/>
              </a:rPr>
              <a:t> </a:t>
            </a:r>
            <a:r>
              <a:rPr kumimoji="0" lang="en-US" altLang="zh-CN" sz="2400">
                <a:sym typeface="Symbol" panose="05050102010706020507" pitchFamily="18" charset="2"/>
              </a:rPr>
              <a:t>1 </a:t>
            </a:r>
            <a:r>
              <a:rPr kumimoji="0" lang="en-US" altLang="zh-CN" sz="2400" i="1">
                <a:sym typeface="Symbol" panose="05050102010706020507" pitchFamily="18" charset="2"/>
              </a:rPr>
              <a:t>                  	    	term.t = ‘</a:t>
            </a:r>
            <a:r>
              <a:rPr kumimoji="0" lang="en-US" altLang="zh-CN" sz="2400">
                <a:sym typeface="Symbol" panose="05050102010706020507" pitchFamily="18" charset="2"/>
              </a:rPr>
              <a:t>1</a:t>
            </a:r>
            <a:r>
              <a:rPr kumimoji="0" lang="en-US" altLang="zh-CN" sz="2400" i="1">
                <a:sym typeface="Symbol" panose="05050102010706020507" pitchFamily="18" charset="2"/>
              </a:rPr>
              <a:t>’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i="1">
                <a:sym typeface="Symbol" panose="05050102010706020507" pitchFamily="18" charset="2"/>
              </a:rPr>
              <a:t>….                                 	….</a:t>
            </a:r>
          </a:p>
          <a:p>
            <a:pPr>
              <a:lnSpc>
                <a:spcPct val="5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400" i="1">
                <a:sym typeface="Symbol" panose="05050102010706020507" pitchFamily="18" charset="2"/>
              </a:rPr>
              <a:t>term </a:t>
            </a:r>
            <a:r>
              <a:rPr kumimoji="0" lang="en-US" altLang="zh-CN" sz="2400">
                <a:sym typeface="Symbol" panose="05050102010706020507" pitchFamily="18" charset="2"/>
              </a:rPr>
              <a:t></a:t>
            </a:r>
            <a:r>
              <a:rPr kumimoji="0" lang="en-US" altLang="zh-CN" sz="2400" i="1">
                <a:sym typeface="Symbol" panose="05050102010706020507" pitchFamily="18" charset="2"/>
              </a:rPr>
              <a:t> </a:t>
            </a:r>
            <a:r>
              <a:rPr kumimoji="0" lang="en-US" altLang="zh-CN" sz="2400">
                <a:sym typeface="Symbol" panose="05050102010706020507" pitchFamily="18" charset="2"/>
              </a:rPr>
              <a:t>9</a:t>
            </a:r>
            <a:r>
              <a:rPr kumimoji="0" lang="en-US" altLang="zh-CN" sz="2400" i="1">
                <a:sym typeface="Symbol" panose="05050102010706020507" pitchFamily="18" charset="2"/>
              </a:rPr>
              <a:t>                       	term.t = ‘</a:t>
            </a:r>
            <a:r>
              <a:rPr kumimoji="0" lang="en-US" altLang="zh-CN" sz="2400">
                <a:sym typeface="Symbol" panose="05050102010706020507" pitchFamily="18" charset="2"/>
              </a:rPr>
              <a:t>9</a:t>
            </a:r>
            <a:r>
              <a:rPr kumimoji="0" lang="en-US" altLang="zh-CN" sz="2400" i="1">
                <a:sym typeface="Symbol" panose="05050102010706020507" pitchFamily="18" charset="2"/>
              </a:rPr>
              <a:t>’</a:t>
            </a:r>
          </a:p>
        </p:txBody>
      </p:sp>
      <p:sp>
        <p:nvSpPr>
          <p:cNvPr id="27652" name="Line 51">
            <a:extLst>
              <a:ext uri="{FF2B5EF4-FFF2-40B4-BE49-F238E27FC236}">
                <a16:creationId xmlns:a16="http://schemas.microsoft.com/office/drawing/2014/main" id="{2B67EB67-8700-4B2B-94DA-8AD9B36EEB14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" y="1492250"/>
            <a:ext cx="800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7653" name="Line 52">
            <a:extLst>
              <a:ext uri="{FF2B5EF4-FFF2-40B4-BE49-F238E27FC236}">
                <a16:creationId xmlns:a16="http://schemas.microsoft.com/office/drawing/2014/main" id="{9CCA898C-7C6E-4807-AE8B-3AB04CFB227E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" y="1371600"/>
            <a:ext cx="800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7654" name="Line 53">
            <a:extLst>
              <a:ext uri="{FF2B5EF4-FFF2-40B4-BE49-F238E27FC236}">
                <a16:creationId xmlns:a16="http://schemas.microsoft.com/office/drawing/2014/main" id="{E7AF2B0F-F374-42F1-83FE-63B670AEB428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" y="5257800"/>
            <a:ext cx="800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7655" name="Line 54">
            <a:extLst>
              <a:ext uri="{FF2B5EF4-FFF2-40B4-BE49-F238E27FC236}">
                <a16:creationId xmlns:a16="http://schemas.microsoft.com/office/drawing/2014/main" id="{DE0EB670-ADA5-439A-B6ED-DCEF94E8D3BD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" y="1979613"/>
            <a:ext cx="800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7656" name="Line 55">
            <a:extLst>
              <a:ext uri="{FF2B5EF4-FFF2-40B4-BE49-F238E27FC236}">
                <a16:creationId xmlns:a16="http://schemas.microsoft.com/office/drawing/2014/main" id="{28BCA26C-E92C-41ED-978D-60FB64ACFA2E}"/>
              </a:ext>
            </a:extLst>
          </p:cNvPr>
          <p:cNvSpPr>
            <a:spLocks noChangeShapeType="1"/>
          </p:cNvSpPr>
          <p:nvPr/>
        </p:nvSpPr>
        <p:spPr bwMode="auto">
          <a:xfrm>
            <a:off x="4079875" y="1492250"/>
            <a:ext cx="0" cy="37655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5D73383-8ED9-4703-A535-DF2A9AE1826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1934640"/>
              <a:ext cx="7481880" cy="45568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5D73383-8ED9-4703-A535-DF2A9AE1826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1925280"/>
                <a:ext cx="7500600" cy="45756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E86729F-99C6-428A-AF75-D3A446BB7D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515"/>
    </mc:Choice>
    <mc:Fallback>
      <p:transition spd="slow" advTm="93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.2|55.4|66.6|145.4|62.3|1.3"/>
</p:tagLst>
</file>

<file path=ppt/theme/theme1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FF3300"/>
          </a:buClr>
          <a:buSzPct val="75000"/>
          <a:buFont typeface="Wingdings" pitchFamily="2" charset="2"/>
          <a:buChar char="m"/>
          <a:tabLst/>
          <a:defRPr kumimoji="1" lang="zh-CN" alt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隶书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FF3300"/>
          </a:buClr>
          <a:buSzPct val="75000"/>
          <a:buFont typeface="Wingdings" pitchFamily="2" charset="2"/>
          <a:buChar char="m"/>
          <a:tabLst/>
          <a:defRPr kumimoji="1" lang="zh-CN" alt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隶书" pitchFamily="49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7318</TotalTime>
  <Words>744</Words>
  <Application>Microsoft Office PowerPoint</Application>
  <PresentationFormat>全屏显示(4:3)</PresentationFormat>
  <Paragraphs>80</Paragraphs>
  <Slides>11</Slides>
  <Notes>0</Notes>
  <HiddenSlides>0</HiddenSlides>
  <MMClips>11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Math1</vt:lpstr>
      <vt:lpstr>黑体</vt:lpstr>
      <vt:lpstr>隶书</vt:lpstr>
      <vt:lpstr>宋体</vt:lpstr>
      <vt:lpstr>Symbol</vt:lpstr>
      <vt:lpstr>Tahoma</vt:lpstr>
      <vt:lpstr>Times New Roman</vt:lpstr>
      <vt:lpstr>Wingdings</vt:lpstr>
      <vt:lpstr>Blends</vt:lpstr>
      <vt:lpstr>2.3  语法制导翻译</vt:lpstr>
      <vt:lpstr>怎么设计语法制导翻译程序</vt:lpstr>
      <vt:lpstr>2.3.1  表达式的后缀表示法</vt:lpstr>
      <vt:lpstr>2.3.2  语法制导定义</vt:lpstr>
      <vt:lpstr>语法制导翻译的基本过程</vt:lpstr>
      <vt:lpstr>2.3.3  综合属性</vt:lpstr>
      <vt:lpstr>例2.6</vt:lpstr>
      <vt:lpstr>翻译方法语义规则</vt:lpstr>
      <vt:lpstr>例2.6（续）</vt:lpstr>
      <vt:lpstr>预习作业——注释语法分析树</vt:lpstr>
      <vt:lpstr>2.3.4  语法制导定义的实现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815</cp:revision>
  <dcterms:created xsi:type="dcterms:W3CDTF">2003-06-05T11:51:39Z</dcterms:created>
  <dcterms:modified xsi:type="dcterms:W3CDTF">2020-09-07T03:06:54Z</dcterms:modified>
</cp:coreProperties>
</file>

<file path=docProps/thumbnail.jpeg>
</file>